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2"/>
  </p:notesMasterIdLst>
  <p:handoutMasterIdLst>
    <p:handoutMasterId r:id="rId33"/>
  </p:handoutMasterIdLst>
  <p:sldIdLst>
    <p:sldId id="379" r:id="rId2"/>
    <p:sldId id="359" r:id="rId3"/>
    <p:sldId id="387" r:id="rId4"/>
    <p:sldId id="335" r:id="rId5"/>
    <p:sldId id="388" r:id="rId6"/>
    <p:sldId id="390" r:id="rId7"/>
    <p:sldId id="389" r:id="rId8"/>
    <p:sldId id="376" r:id="rId9"/>
    <p:sldId id="375" r:id="rId10"/>
    <p:sldId id="377" r:id="rId11"/>
    <p:sldId id="378" r:id="rId12"/>
    <p:sldId id="392" r:id="rId13"/>
    <p:sldId id="374" r:id="rId14"/>
    <p:sldId id="397" r:id="rId15"/>
    <p:sldId id="400" r:id="rId16"/>
    <p:sldId id="402" r:id="rId17"/>
    <p:sldId id="380" r:id="rId18"/>
    <p:sldId id="381" r:id="rId19"/>
    <p:sldId id="385" r:id="rId20"/>
    <p:sldId id="401" r:id="rId21"/>
    <p:sldId id="364" r:id="rId22"/>
    <p:sldId id="372" r:id="rId23"/>
    <p:sldId id="404" r:id="rId24"/>
    <p:sldId id="405" r:id="rId25"/>
    <p:sldId id="371" r:id="rId26"/>
    <p:sldId id="403" r:id="rId27"/>
    <p:sldId id="370" r:id="rId28"/>
    <p:sldId id="373" r:id="rId29"/>
    <p:sldId id="394" r:id="rId30"/>
    <p:sldId id="315"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582"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25A5395-BD83-4CC8-8750-1ADEBB7F62C8}" type="datetimeFigureOut">
              <a:rPr lang="en-US"/>
              <a:pPr>
                <a:defRPr/>
              </a:pPr>
              <a:t>2/24/2025</a:t>
            </a:fld>
            <a:endParaRPr lang="en-US"/>
          </a:p>
        </p:txBody>
      </p:sp>
      <p:sp>
        <p:nvSpPr>
          <p:cNvPr id="4" name="Footer Placeholder 3">
            <a:extLst>
              <a:ext uri="{FF2B5EF4-FFF2-40B4-BE49-F238E27FC236}"/>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8F894E0-DA0F-476B-9F7A-510F3E3832A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E2B7385-DA47-4F8D-AAFE-523FA3581579}" type="datetimeFigureOut">
              <a:rPr lang="en-US"/>
              <a:pPr>
                <a:defRPr/>
              </a:pPr>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803B7B9-5C32-4EBD-831B-E4684006611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airseachcogg.i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airseachcogg.i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airseachcogg.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iopaudar.i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50000"/>
              </a:lnSpc>
              <a:spcBef>
                <a:spcPct val="0"/>
              </a:spcBef>
            </a:pPr>
            <a:endParaRPr lang="en-GB" smtClean="0">
              <a:cs typeface="Calibri" pitchFamily="34" charset="0"/>
            </a:endParaRP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149CF3-A74D-460E-8DE0-D0A83FBEAA38}"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solidFill>
                  <a:srgbClr val="444444"/>
                </a:solidFill>
              </a:rPr>
              <a:t>Cuspóir an sleamhnáin: </a:t>
            </a:r>
            <a:r>
              <a:rPr lang="en-GB" smtClean="0">
                <a:solidFill>
                  <a:srgbClr val="444444"/>
                </a:solidFill>
              </a:rPr>
              <a:t>Eiseamláiriú a dhéanamh ar an tasc seo.  </a:t>
            </a:r>
            <a:r>
              <a:rPr lang="en-US" smtClean="0">
                <a:solidFill>
                  <a:srgbClr val="444444"/>
                </a:solidFill>
              </a:rPr>
              <a:t> </a:t>
            </a:r>
            <a:endParaRPr lang="en-US" smtClean="0"/>
          </a:p>
          <a:p>
            <a:pPr>
              <a:spcBef>
                <a:spcPct val="0"/>
              </a:spcBef>
            </a:pPr>
            <a:r>
              <a:rPr lang="en-GB" b="1" smtClean="0">
                <a:solidFill>
                  <a:srgbClr val="444444"/>
                </a:solidFill>
              </a:rPr>
              <a:t>Nodanna don éascaitheoir:  </a:t>
            </a:r>
            <a:endParaRPr lang="en-GB" b="1" smtClean="0">
              <a:solidFill>
                <a:srgbClr val="444444"/>
              </a:solidFill>
              <a:cs typeface="Calibri" pitchFamily="34" charset="0"/>
            </a:endParaRPr>
          </a:p>
          <a:p>
            <a:pPr>
              <a:spcBef>
                <a:spcPct val="0"/>
              </a:spcBef>
            </a:pPr>
            <a:r>
              <a:rPr lang="en-GB" smtClean="0">
                <a:solidFill>
                  <a:srgbClr val="444444"/>
                </a:solidFill>
              </a:rPr>
              <a:t>Taispeáin an pictiúr ar an sleamhnán </a:t>
            </a:r>
            <a:r>
              <a:rPr lang="en-US" smtClean="0">
                <a:solidFill>
                  <a:srgbClr val="444444"/>
                </a:solidFill>
              </a:rPr>
              <a:t> </a:t>
            </a:r>
            <a:endParaRPr lang="en-US" smtClean="0"/>
          </a:p>
          <a:p>
            <a:pPr>
              <a:spcBef>
                <a:spcPct val="0"/>
              </a:spcBef>
            </a:pPr>
            <a:r>
              <a:rPr lang="en-GB" smtClean="0">
                <a:solidFill>
                  <a:srgbClr val="444444"/>
                </a:solidFill>
              </a:rPr>
              <a:t>Bain úsáid as an gceist a thagann aníos ag clic 1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Bailigh tuairimí na rannpháirtithe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Taispeáin na focail a thagann aníos ag clic 2 srl.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Ar deireadh taispeáin an freagra.  </a:t>
            </a:r>
            <a:endParaRPr lang="en-US" smtClean="0">
              <a:solidFill>
                <a:srgbClr val="444444"/>
              </a:solidFill>
            </a:endParaRPr>
          </a:p>
          <a:p>
            <a:pPr>
              <a:spcBef>
                <a:spcPct val="0"/>
              </a:spcBef>
            </a:pPr>
            <a:endParaRPr lang="en-US" smtClean="0">
              <a:solidFill>
                <a:srgbClr val="444444"/>
              </a:solidFill>
              <a:cs typeface="Calibri" pitchFamily="34" charset="0"/>
            </a:endParaRP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608A89-625E-4D38-87D4-E72E3C3D6872}"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GB" b="1" smtClean="0"/>
              <a:t>Taisce Tuisceana: Taisce Tuisceana: </a:t>
            </a:r>
            <a:r>
              <a:rPr lang="en-IE" b="1" smtClean="0"/>
              <a:t>Is toradh ar chomhfhiontar idir COGG agus CCEA an áis seo.</a:t>
            </a:r>
            <a:endParaRPr lang="en-US" smtClean="0"/>
          </a:p>
          <a:p>
            <a:pPr>
              <a:spcBef>
                <a:spcPct val="0"/>
              </a:spcBef>
            </a:pPr>
            <a:r>
              <a:rPr lang="en-GB" smtClean="0"/>
              <a:t>Tá 5 phacáiste ar fad in Taisce Tusiceanna Sraith 1 agus Sraith 2. Tá íomhánna d’ainmhithe ar na boscaí le hidirdhealú a dhéanamh eatarthu:</a:t>
            </a:r>
            <a:r>
              <a:rPr lang="en-GB" smtClean="0">
                <a:cs typeface="Calibri" pitchFamily="34" charset="0"/>
              </a:rPr>
              <a:t/>
            </a:r>
            <a:br>
              <a:rPr lang="en-GB" smtClean="0">
                <a:cs typeface="Calibri" pitchFamily="34" charset="0"/>
              </a:rPr>
            </a:br>
            <a:r>
              <a:rPr lang="en-GB" smtClean="0"/>
              <a:t>Tá </a:t>
            </a:r>
            <a:r>
              <a:rPr lang="en-GB" b="1" smtClean="0"/>
              <a:t>A</a:t>
            </a:r>
            <a:r>
              <a:rPr lang="en-GB" smtClean="0"/>
              <a:t>sal ar chártaí bhosca </a:t>
            </a:r>
            <a:r>
              <a:rPr lang="en-GB" b="1" smtClean="0"/>
              <a:t>A</a:t>
            </a:r>
            <a:r>
              <a:rPr lang="en-GB" smtClean="0"/>
              <a:t>. Tá </a:t>
            </a:r>
            <a:r>
              <a:rPr lang="en-GB" b="1" smtClean="0"/>
              <a:t>B</a:t>
            </a:r>
            <a:r>
              <a:rPr lang="en-GB" smtClean="0"/>
              <a:t>éar ar chártaí bhosca </a:t>
            </a:r>
            <a:r>
              <a:rPr lang="en-GB" b="1" smtClean="0"/>
              <a:t>B</a:t>
            </a:r>
            <a:r>
              <a:rPr lang="en-GB" smtClean="0"/>
              <a:t>. Tá </a:t>
            </a:r>
            <a:r>
              <a:rPr lang="en-GB" b="1" smtClean="0"/>
              <a:t>C</a:t>
            </a:r>
            <a:r>
              <a:rPr lang="en-GB" smtClean="0"/>
              <a:t>aora ar chártaí bhosca </a:t>
            </a:r>
            <a:r>
              <a:rPr lang="en-GB" b="1" smtClean="0"/>
              <a:t>C</a:t>
            </a:r>
            <a:r>
              <a:rPr lang="en-GB" smtClean="0"/>
              <a:t>. Tá </a:t>
            </a:r>
            <a:r>
              <a:rPr lang="en-GB" b="1" smtClean="0"/>
              <a:t>D</a:t>
            </a:r>
            <a:r>
              <a:rPr lang="en-GB" smtClean="0"/>
              <a:t>obhareach ar chártaí bhosca </a:t>
            </a:r>
            <a:r>
              <a:rPr lang="en-GB" b="1" smtClean="0"/>
              <a:t>D</a:t>
            </a:r>
            <a:r>
              <a:rPr lang="en-GB" smtClean="0"/>
              <a:t>. Tá </a:t>
            </a:r>
            <a:r>
              <a:rPr lang="en-GB" b="1" smtClean="0"/>
              <a:t>E</a:t>
            </a:r>
            <a:r>
              <a:rPr lang="en-GB" smtClean="0"/>
              <a:t>ilifint ar chártaí bhosca </a:t>
            </a:r>
            <a:r>
              <a:rPr lang="en-GB" b="1" smtClean="0"/>
              <a:t>E</a:t>
            </a:r>
            <a:endParaRPr lang="en-GB" smtClean="0"/>
          </a:p>
          <a:p>
            <a:pPr>
              <a:spcBef>
                <a:spcPct val="0"/>
              </a:spcBef>
            </a:pPr>
            <a:endParaRPr lang="en-US" smtClean="0">
              <a:cs typeface="Calibri" pitchFamily="34" charset="0"/>
            </a:endParaRPr>
          </a:p>
          <a:p>
            <a:pPr>
              <a:spcBef>
                <a:spcPct val="0"/>
              </a:spcBef>
              <a:buFont typeface="Arial,Sans-Serif"/>
              <a:buChar char="•"/>
            </a:pPr>
            <a:r>
              <a:rPr lang="en-GB" smtClean="0"/>
              <a:t>Áis léamhthuisceana chéimnithe go príomha é TT</a:t>
            </a:r>
            <a:r>
              <a:rPr lang="en-GB" b="1" smtClean="0"/>
              <a:t>, </a:t>
            </a:r>
            <a:r>
              <a:rPr lang="en-GB" smtClean="0"/>
              <a:t>atá ag teacht leis na teoiricí agus leis an gcleachtas is fearr sa léamhthuiscint.</a:t>
            </a:r>
            <a:endParaRPr lang="en-US" smtClean="0"/>
          </a:p>
          <a:p>
            <a:pPr>
              <a:spcBef>
                <a:spcPct val="0"/>
              </a:spcBef>
              <a:buFont typeface="Arial,Sans-Serif"/>
              <a:buChar char="•"/>
            </a:pPr>
            <a:r>
              <a:rPr lang="en-GB" smtClean="0"/>
              <a:t>Tá réimse leathan seánraí léitheoireachta san áireamh.  </a:t>
            </a:r>
            <a:r>
              <a:rPr lang="en-GB" b="1" smtClean="0"/>
              <a:t>(</a:t>
            </a:r>
            <a:r>
              <a:rPr lang="en-GB" smtClean="0"/>
              <a:t>cúig bhosca ina bhfuil sraith cártaí le réimse leathan d’ábhair léamhthuisceana, idir fhicsean agus neamhfhicsean, chomh maith le cineálacha téacsanna ar nós dánta, scéalta, dialanna, r-phoist agus tuairiscí, éiríonn na téacsanna níos dúshlánaí de réir a chéile  </a:t>
            </a:r>
            <a:endParaRPr lang="en-US" smtClean="0">
              <a:cs typeface="Calibri" pitchFamily="34" charset="0"/>
            </a:endParaRPr>
          </a:p>
          <a:p>
            <a:pPr>
              <a:spcBef>
                <a:spcPct val="0"/>
              </a:spcBef>
              <a:buFont typeface="Arial,Sans-Serif"/>
              <a:buChar char="•"/>
            </a:pPr>
            <a:r>
              <a:rPr lang="en-GB" smtClean="0"/>
              <a:t>curtha in oiriúint ag COGG do scoileanna an deiscirt</a:t>
            </a:r>
            <a:endParaRPr lang="en-GB" smtClean="0">
              <a:cs typeface="Calibri" pitchFamily="34" charset="0"/>
            </a:endParaRPr>
          </a:p>
          <a:p>
            <a:pPr>
              <a:spcBef>
                <a:spcPct val="0"/>
              </a:spcBef>
              <a:buFont typeface="Arial,Sans-Serif"/>
              <a:buChar char="•"/>
            </a:pPr>
            <a:r>
              <a:rPr lang="en-GB" smtClean="0"/>
              <a:t>leagan digiteach ar </a:t>
            </a:r>
            <a:r>
              <a:rPr lang="en-GB" i="1" smtClean="0"/>
              <a:t>an Tairseach </a:t>
            </a:r>
            <a:r>
              <a:rPr lang="en-GB" smtClean="0"/>
              <a:t>gur féidir a íoslódáil</a:t>
            </a:r>
            <a:endParaRPr lang="en-GB" smtClean="0">
              <a:cs typeface="Calibri" pitchFamily="34" charset="0"/>
            </a:endParaRPr>
          </a:p>
          <a:p>
            <a:pPr>
              <a:spcBef>
                <a:spcPct val="0"/>
              </a:spcBef>
              <a:buFont typeface="Arial,Sans-Serif"/>
              <a:buChar char="•"/>
            </a:pPr>
            <a:endParaRPr lang="en-GB" smtClean="0">
              <a:cs typeface="Calibri" pitchFamily="34" charset="0"/>
            </a:endParaRPr>
          </a:p>
          <a:p>
            <a:pPr>
              <a:spcBef>
                <a:spcPct val="0"/>
              </a:spcBef>
            </a:pPr>
            <a:r>
              <a:rPr lang="en-GB" b="1" smtClean="0">
                <a:cs typeface="Calibri" pitchFamily="34" charset="0"/>
              </a:rPr>
              <a:t>Nótaí don éascaitheoir: </a:t>
            </a:r>
          </a:p>
          <a:p>
            <a:pPr>
              <a:spcBef>
                <a:spcPct val="0"/>
              </a:spcBef>
            </a:pPr>
            <a:r>
              <a:rPr lang="en-GB" smtClean="0">
                <a:cs typeface="Calibri" pitchFamily="34" charset="0"/>
              </a:rPr>
              <a:t>Caithfimid súil anois ar na cártaí a dhíríonn fhéilte an earraigh.</a:t>
            </a:r>
            <a:endParaRPr lang="en-GB" smtClean="0"/>
          </a:p>
          <a:p>
            <a:pPr>
              <a:spcBef>
                <a:spcPct val="0"/>
              </a:spcBef>
            </a:pPr>
            <a:endParaRPr lang="en-GB" smtClean="0">
              <a:cs typeface="Calibri" pitchFamily="34" charset="0"/>
            </a:endParaRPr>
          </a:p>
          <a:p>
            <a:pPr>
              <a:spcBef>
                <a:spcPct val="0"/>
              </a:spcBef>
              <a:buFont typeface="Arial,Sans-Serif"/>
              <a:buChar char="•"/>
            </a:pPr>
            <a:endParaRPr lang="en-GB" smtClean="0">
              <a:cs typeface="Calibri" pitchFamily="34" charset="0"/>
            </a:endParaRPr>
          </a:p>
          <a:p>
            <a:pPr>
              <a:spcBef>
                <a:spcPct val="0"/>
              </a:spcBef>
            </a:pPr>
            <a:endParaRPr lang="en-US" smtClean="0">
              <a:cs typeface="Calibri" pitchFamily="34" charset="0"/>
            </a:endParaRP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2995B1-6094-4342-B50C-845F67115B74}"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Cuspóir an sleamhnáin:</a:t>
            </a:r>
            <a:r>
              <a:rPr lang="en-US" smtClean="0"/>
              <a:t> Tasc/gníomhaíochtaí a aimsiú gur féidir a dhéanamh i do rang féin. </a:t>
            </a:r>
          </a:p>
          <a:p>
            <a:pPr>
              <a:spcBef>
                <a:spcPct val="0"/>
              </a:spcBef>
            </a:pPr>
            <a:r>
              <a:rPr lang="en-US" smtClean="0"/>
              <a:t> </a:t>
            </a:r>
            <a:endParaRPr lang="en-US" smtClean="0">
              <a:cs typeface="Calibri" pitchFamily="34" charset="0"/>
            </a:endParaRPr>
          </a:p>
          <a:p>
            <a:pPr>
              <a:spcBef>
                <a:spcPct val="0"/>
              </a:spcBef>
            </a:pPr>
            <a:r>
              <a:rPr lang="en-US" b="1" smtClean="0"/>
              <a:t>Nodanna don éascaitheoir: </a:t>
            </a:r>
            <a:r>
              <a:rPr lang="en-US" smtClean="0"/>
              <a:t> </a:t>
            </a:r>
            <a:endParaRPr lang="en-US" smtClean="0">
              <a:cs typeface="Calibri" pitchFamily="34" charset="0"/>
            </a:endParaRPr>
          </a:p>
          <a:p>
            <a:pPr>
              <a:spcBef>
                <a:spcPct val="0"/>
              </a:spcBef>
            </a:pPr>
            <a:r>
              <a:rPr lang="en-US" smtClean="0"/>
              <a:t>Aimsigh an téacs seo tríd an suíomh </a:t>
            </a:r>
            <a:r>
              <a:rPr lang="en-US" smtClean="0">
                <a:hlinkClick r:id="rId3"/>
              </a:rPr>
              <a:t>https://tairseachcogg.ie/</a:t>
            </a:r>
            <a:r>
              <a:rPr lang="en-US" smtClean="0"/>
              <a:t> </a:t>
            </a:r>
          </a:p>
          <a:p>
            <a:pPr>
              <a:spcBef>
                <a:spcPct val="0"/>
              </a:spcBef>
            </a:pPr>
            <a:r>
              <a:rPr lang="en-US" smtClean="0"/>
              <a:t>Tabhair deis do na rannpháirtithe iniúchadh a dhéanamh ar na cártaí agus ar na gníomhaíochtaí a bhaineann le féilte an earraigh agus iad  agus a chur in oiriúint dá gcomhthéacs féin.</a:t>
            </a:r>
            <a:endParaRPr lang="en-US" smtClean="0">
              <a:cs typeface="Calibri" pitchFamily="34" charset="0"/>
            </a:endParaRPr>
          </a:p>
          <a:p>
            <a:pPr>
              <a:spcBef>
                <a:spcPct val="0"/>
              </a:spcBef>
            </a:pPr>
            <a:endParaRPr lang="en-US" smtClean="0">
              <a:cs typeface="Calibri" pitchFamily="34" charset="0"/>
            </a:endParaRPr>
          </a:p>
          <a:p>
            <a:pPr>
              <a:spcBef>
                <a:spcPct val="0"/>
              </a:spcBef>
            </a:pPr>
            <a:endParaRPr lang="en-US" smtClean="0"/>
          </a:p>
          <a:p>
            <a:pPr>
              <a:spcBef>
                <a:spcPct val="0"/>
              </a:spcBef>
            </a:pPr>
            <a:endParaRPr lang="en-US" smtClean="0">
              <a:cs typeface="Calibri" pitchFamily="34" charset="0"/>
            </a:endParaRP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901733-2A31-44A6-961E-DE2F54C048C6}"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Cuspóir an sleamhnáin:</a:t>
            </a:r>
            <a:r>
              <a:rPr lang="en-US" smtClean="0"/>
              <a:t> Tasc/gníomhaíochtaí a aimsiú gur féidir a dhéanamh i do rang féin. </a:t>
            </a:r>
          </a:p>
          <a:p>
            <a:pPr>
              <a:spcBef>
                <a:spcPct val="0"/>
              </a:spcBef>
            </a:pPr>
            <a:r>
              <a:rPr lang="en-US" smtClean="0"/>
              <a:t> </a:t>
            </a:r>
            <a:endParaRPr lang="en-US" smtClean="0">
              <a:cs typeface="Calibri" pitchFamily="34" charset="0"/>
            </a:endParaRPr>
          </a:p>
          <a:p>
            <a:pPr>
              <a:spcBef>
                <a:spcPct val="0"/>
              </a:spcBef>
            </a:pPr>
            <a:r>
              <a:rPr lang="en-US" b="1" smtClean="0"/>
              <a:t>Nodanna don éascaitheoir: </a:t>
            </a:r>
            <a:r>
              <a:rPr lang="en-US" smtClean="0"/>
              <a:t> </a:t>
            </a:r>
          </a:p>
          <a:p>
            <a:pPr>
              <a:spcBef>
                <a:spcPct val="0"/>
              </a:spcBef>
            </a:pPr>
            <a:r>
              <a:rPr lang="en-US" smtClean="0"/>
              <a:t>Aimsigh an téacs seo tríd an suíomh </a:t>
            </a:r>
            <a:r>
              <a:rPr lang="en-US" smtClean="0">
                <a:hlinkClick r:id="rId3"/>
              </a:rPr>
              <a:t>https://tairseachcogg.ie/</a:t>
            </a:r>
            <a:r>
              <a:rPr lang="en-US" smtClean="0"/>
              <a:t> </a:t>
            </a:r>
          </a:p>
          <a:p>
            <a:pPr>
              <a:spcBef>
                <a:spcPct val="0"/>
              </a:spcBef>
            </a:pPr>
            <a:r>
              <a:rPr lang="en-US" smtClean="0"/>
              <a:t>Tabhair deis do na rannpháirtithe iniúchadh a dhéanamh ar na cártaí agus ar na gníomhaíochtaí a bhaineann le féilte an earraigh agus iad  agus a chur in oiriúint dá gcomhthéacs féin.</a:t>
            </a:r>
            <a:endParaRPr lang="en-US" smtClean="0">
              <a:cs typeface="Calibri" pitchFamily="34" charset="0"/>
            </a:endParaRPr>
          </a:p>
          <a:p>
            <a:pPr>
              <a:spcBef>
                <a:spcPct val="0"/>
              </a:spcBef>
            </a:pPr>
            <a:endParaRPr lang="en-US" smtClean="0">
              <a:cs typeface="Calibri" pitchFamily="34" charset="0"/>
            </a:endParaRP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A48E5B-123F-4A4C-8446-09A6E34F9890}"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err="1"/>
              <a:t>Cuspóir</a:t>
            </a:r>
            <a:r>
              <a:rPr lang="en-US" b="1" dirty="0"/>
              <a:t> an </a:t>
            </a:r>
            <a:r>
              <a:rPr lang="en-US" b="1" dirty="0" err="1"/>
              <a:t>sleamhnáin</a:t>
            </a:r>
            <a:r>
              <a:rPr lang="en-US" b="1" dirty="0"/>
              <a:t>: </a:t>
            </a:r>
            <a:r>
              <a:rPr lang="en-US" dirty="0"/>
              <a:t>An </a:t>
            </a:r>
            <a:r>
              <a:rPr lang="en-US" dirty="0" err="1"/>
              <a:t>acmhainn</a:t>
            </a:r>
            <a:r>
              <a:rPr lang="en-US" dirty="0"/>
              <a:t> </a:t>
            </a:r>
            <a:r>
              <a:rPr lang="en-US" dirty="0" err="1"/>
              <a:t>nua</a:t>
            </a:r>
            <a:r>
              <a:rPr lang="en-US" dirty="0"/>
              <a:t> </a:t>
            </a:r>
            <a:r>
              <a:rPr lang="en-US" i="1" dirty="0" err="1"/>
              <a:t>Nuacht</a:t>
            </a:r>
            <a:r>
              <a:rPr lang="en-US" i="1" dirty="0"/>
              <a:t> </a:t>
            </a:r>
            <a:r>
              <a:rPr lang="en-US" i="1" dirty="0" err="1"/>
              <a:t>Anois</a:t>
            </a:r>
            <a:r>
              <a:rPr lang="en-US" dirty="0"/>
              <a:t> a chur </a:t>
            </a:r>
            <a:r>
              <a:rPr lang="en-US" dirty="0" err="1"/>
              <a:t>os</a:t>
            </a:r>
            <a:r>
              <a:rPr lang="en-US" dirty="0"/>
              <a:t> </a:t>
            </a:r>
            <a:r>
              <a:rPr lang="en-US" dirty="0" err="1"/>
              <a:t>comhair</a:t>
            </a:r>
            <a:r>
              <a:rPr lang="en-US" dirty="0"/>
              <a:t> </a:t>
            </a:r>
            <a:r>
              <a:rPr lang="en-US" dirty="0" err="1"/>
              <a:t>na</a:t>
            </a:r>
            <a:r>
              <a:rPr lang="en-US" dirty="0"/>
              <a:t> </a:t>
            </a:r>
            <a:r>
              <a:rPr lang="en-US" dirty="0" err="1"/>
              <a:t>rannpháirtithe</a:t>
            </a:r>
            <a:r>
              <a:rPr lang="en-US" dirty="0"/>
              <a:t>.</a:t>
            </a:r>
          </a:p>
          <a:p>
            <a:pPr fontAlgn="auto">
              <a:spcBef>
                <a:spcPts val="0"/>
              </a:spcBef>
              <a:spcAft>
                <a:spcPts val="0"/>
              </a:spcAft>
              <a:defRPr/>
            </a:pPr>
            <a:endParaRPr lang="en-US" b="1" dirty="0"/>
          </a:p>
          <a:p>
            <a:pPr fontAlgn="auto">
              <a:spcBef>
                <a:spcPts val="0"/>
              </a:spcBef>
              <a:spcAft>
                <a:spcPts val="0"/>
              </a:spcAft>
              <a:defRPr/>
            </a:pPr>
            <a:r>
              <a:rPr lang="en-US" b="1" dirty="0" err="1"/>
              <a:t>Nodanna</a:t>
            </a:r>
            <a:r>
              <a:rPr lang="en-US" b="1" dirty="0"/>
              <a:t> don </a:t>
            </a:r>
            <a:r>
              <a:rPr lang="en-US" b="1" dirty="0" err="1"/>
              <a:t>éascaitheoir</a:t>
            </a:r>
            <a:r>
              <a:rPr lang="en-US" b="1" dirty="0"/>
              <a:t>: </a:t>
            </a:r>
            <a:r>
              <a:rPr lang="en-US" dirty="0" err="1"/>
              <a:t>Acmhainn</a:t>
            </a:r>
            <a:r>
              <a:rPr lang="en-US" dirty="0"/>
              <a:t> </a:t>
            </a:r>
            <a:r>
              <a:rPr lang="en-US" dirty="0" err="1"/>
              <a:t>litearthachta</a:t>
            </a:r>
            <a:r>
              <a:rPr lang="en-US" dirty="0"/>
              <a:t> </a:t>
            </a:r>
            <a:r>
              <a:rPr lang="en-US" dirty="0" err="1"/>
              <a:t>dhigiteach</a:t>
            </a:r>
            <a:r>
              <a:rPr lang="en-US" dirty="0"/>
              <a:t> </a:t>
            </a:r>
            <a:r>
              <a:rPr lang="en-US" dirty="0" err="1"/>
              <a:t>agus</a:t>
            </a:r>
            <a:r>
              <a:rPr lang="en-US" dirty="0"/>
              <a:t> </a:t>
            </a:r>
            <a:r>
              <a:rPr lang="en-US" dirty="0" err="1"/>
              <a:t>foinse</a:t>
            </a:r>
            <a:r>
              <a:rPr lang="en-US" dirty="0"/>
              <a:t> </a:t>
            </a:r>
            <a:r>
              <a:rPr lang="en-US" dirty="0" err="1"/>
              <a:t>nuachta</a:t>
            </a:r>
            <a:r>
              <a:rPr lang="en-US" dirty="0"/>
              <a:t>, </a:t>
            </a:r>
            <a:r>
              <a:rPr lang="en-US" dirty="0" err="1"/>
              <a:t>eolais</a:t>
            </a:r>
            <a:r>
              <a:rPr lang="en-US" dirty="0"/>
              <a:t>, </a:t>
            </a:r>
            <a:r>
              <a:rPr lang="en-US" dirty="0" err="1"/>
              <a:t>spleodair</a:t>
            </a:r>
            <a:r>
              <a:rPr lang="en-US" dirty="0"/>
              <a:t> </a:t>
            </a:r>
            <a:r>
              <a:rPr lang="en-US" dirty="0" err="1"/>
              <a:t>agus</a:t>
            </a:r>
            <a:r>
              <a:rPr lang="en-US" dirty="0"/>
              <a:t> </a:t>
            </a:r>
            <a:r>
              <a:rPr lang="en-US" dirty="0" err="1"/>
              <a:t>spraoi</a:t>
            </a:r>
            <a:r>
              <a:rPr lang="en-US" dirty="0"/>
              <a:t> do </a:t>
            </a:r>
            <a:r>
              <a:rPr lang="en-US" dirty="0" err="1"/>
              <a:t>Ghaelscoileanna</a:t>
            </a:r>
            <a:r>
              <a:rPr lang="en-US" dirty="0"/>
              <a:t> is </a:t>
            </a:r>
            <a:r>
              <a:rPr lang="en-US" dirty="0" err="1"/>
              <a:t>ea</a:t>
            </a:r>
            <a:r>
              <a:rPr lang="en-US" dirty="0"/>
              <a:t> </a:t>
            </a:r>
            <a:r>
              <a:rPr lang="en-US" dirty="0" err="1"/>
              <a:t>Nuacht</a:t>
            </a:r>
            <a:r>
              <a:rPr lang="en-US" dirty="0"/>
              <a:t> </a:t>
            </a:r>
            <a:r>
              <a:rPr lang="en-US" dirty="0" err="1"/>
              <a:t>Anois</a:t>
            </a:r>
            <a:r>
              <a:rPr lang="en-US" dirty="0"/>
              <a:t>.</a:t>
            </a:r>
            <a:endParaRPr lang="en-US" dirty="0">
              <a:ea typeface="Calibri"/>
              <a:cs typeface="Calibri"/>
            </a:endParaRPr>
          </a:p>
          <a:p>
            <a:pPr fontAlgn="auto">
              <a:spcBef>
                <a:spcPts val="0"/>
              </a:spcBef>
              <a:spcAft>
                <a:spcPts val="0"/>
              </a:spcAft>
              <a:defRPr/>
            </a:pPr>
            <a:r>
              <a:rPr lang="en-US" err="1"/>
              <a:t>Eisítear</a:t>
            </a:r>
            <a:r>
              <a:rPr lang="en-US" dirty="0"/>
              <a:t> alt </a:t>
            </a:r>
            <a:r>
              <a:rPr lang="en-US" err="1"/>
              <a:t>nuachta</a:t>
            </a:r>
            <a:r>
              <a:rPr lang="en-US" dirty="0"/>
              <a:t> </a:t>
            </a:r>
            <a:r>
              <a:rPr lang="en-US" err="1"/>
              <a:t>gach</a:t>
            </a:r>
            <a:r>
              <a:rPr lang="en-US" dirty="0"/>
              <a:t> </a:t>
            </a:r>
            <a:r>
              <a:rPr lang="en-US" err="1"/>
              <a:t>lá</a:t>
            </a:r>
            <a:r>
              <a:rPr lang="en-US" dirty="0"/>
              <a:t> le linn </a:t>
            </a:r>
            <a:r>
              <a:rPr lang="en-US" err="1"/>
              <a:t>na</a:t>
            </a:r>
            <a:r>
              <a:rPr lang="en-US" dirty="0"/>
              <a:t> </a:t>
            </a:r>
            <a:r>
              <a:rPr lang="en-US" err="1"/>
              <a:t>scoilbhliana</a:t>
            </a:r>
            <a:r>
              <a:rPr lang="en-US" dirty="0"/>
              <a:t>, ag </a:t>
            </a:r>
            <a:r>
              <a:rPr lang="en-US" err="1"/>
              <a:t>déanamh</a:t>
            </a:r>
            <a:r>
              <a:rPr lang="en-US" dirty="0"/>
              <a:t> </a:t>
            </a:r>
            <a:r>
              <a:rPr lang="en-US" err="1"/>
              <a:t>tagairt</a:t>
            </a:r>
            <a:r>
              <a:rPr lang="en-US" dirty="0"/>
              <a:t> do </a:t>
            </a:r>
            <a:r>
              <a:rPr lang="en-US" err="1"/>
              <a:t>scéalta</a:t>
            </a:r>
            <a:r>
              <a:rPr lang="en-US" dirty="0"/>
              <a:t> </a:t>
            </a:r>
            <a:r>
              <a:rPr lang="en-US" err="1"/>
              <a:t>reatha</a:t>
            </a:r>
            <a:r>
              <a:rPr lang="en-US" dirty="0"/>
              <a:t> </a:t>
            </a:r>
            <a:r>
              <a:rPr lang="en-US" err="1"/>
              <a:t>sa</a:t>
            </a:r>
            <a:r>
              <a:rPr lang="en-US" dirty="0"/>
              <a:t> </a:t>
            </a:r>
            <a:r>
              <a:rPr lang="en-US" err="1"/>
              <a:t>nuacht</a:t>
            </a:r>
            <a:r>
              <a:rPr lang="en-US" dirty="0"/>
              <a:t> </a:t>
            </a:r>
            <a:r>
              <a:rPr lang="en-US" err="1"/>
              <a:t>agus</a:t>
            </a:r>
            <a:r>
              <a:rPr lang="en-US" dirty="0"/>
              <a:t> do </a:t>
            </a:r>
            <a:r>
              <a:rPr lang="en-US" err="1"/>
              <a:t>thopaicí</a:t>
            </a:r>
            <a:r>
              <a:rPr lang="en-US" dirty="0"/>
              <a:t> </a:t>
            </a:r>
            <a:r>
              <a:rPr lang="en-US" err="1"/>
              <a:t>atá</a:t>
            </a:r>
            <a:r>
              <a:rPr lang="en-US" dirty="0"/>
              <a:t> </a:t>
            </a:r>
            <a:r>
              <a:rPr lang="en-US" err="1"/>
              <a:t>ábhartha</a:t>
            </a:r>
            <a:r>
              <a:rPr lang="en-US" dirty="0"/>
              <a:t> don </a:t>
            </a:r>
            <a:r>
              <a:rPr lang="en-US" err="1"/>
              <a:t>churaclam</a:t>
            </a:r>
            <a:r>
              <a:rPr lang="en-US" dirty="0"/>
              <a:t>. </a:t>
            </a:r>
          </a:p>
          <a:p>
            <a:pPr fontAlgn="auto">
              <a:spcBef>
                <a:spcPts val="0"/>
              </a:spcBef>
              <a:spcAft>
                <a:spcPts val="0"/>
              </a:spcAft>
              <a:defRPr/>
            </a:pPr>
            <a:r>
              <a:rPr lang="en-US" dirty="0" err="1">
                <a:ea typeface="Calibri"/>
                <a:cs typeface="Calibri"/>
              </a:rPr>
              <a:t>Tá</a:t>
            </a:r>
            <a:r>
              <a:rPr lang="en-US" dirty="0">
                <a:ea typeface="Calibri"/>
                <a:cs typeface="Calibri"/>
              </a:rPr>
              <a:t> </a:t>
            </a:r>
            <a:r>
              <a:rPr lang="en-US" dirty="0" err="1">
                <a:ea typeface="Calibri"/>
                <a:cs typeface="Calibri"/>
              </a:rPr>
              <a:t>sé</a:t>
            </a:r>
            <a:r>
              <a:rPr lang="en-US" dirty="0">
                <a:ea typeface="Calibri"/>
                <a:cs typeface="Calibri"/>
              </a:rPr>
              <a:t> </a:t>
            </a:r>
            <a:r>
              <a:rPr lang="en-US" dirty="0" err="1">
                <a:ea typeface="Calibri"/>
                <a:cs typeface="Calibri"/>
              </a:rPr>
              <a:t>oiriúnach</a:t>
            </a:r>
            <a:r>
              <a:rPr lang="en-US" dirty="0">
                <a:ea typeface="Calibri"/>
                <a:cs typeface="Calibri"/>
              </a:rPr>
              <a:t> do </a:t>
            </a:r>
            <a:r>
              <a:rPr lang="en-US" dirty="0" err="1">
                <a:ea typeface="Calibri"/>
                <a:cs typeface="Calibri"/>
              </a:rPr>
              <a:t>pháistí</a:t>
            </a:r>
            <a:r>
              <a:rPr lang="en-US" dirty="0">
                <a:ea typeface="Calibri"/>
                <a:cs typeface="Calibri"/>
              </a:rPr>
              <a:t> rang 1/ </a:t>
            </a:r>
            <a:r>
              <a:rPr lang="en-US" dirty="0" err="1">
                <a:ea typeface="Calibri"/>
                <a:cs typeface="Calibri"/>
              </a:rPr>
              <a:t>ar</a:t>
            </a:r>
            <a:r>
              <a:rPr lang="en-US" dirty="0">
                <a:ea typeface="Calibri"/>
                <a:cs typeface="Calibri"/>
              </a:rPr>
              <a:t> </a:t>
            </a:r>
            <a:r>
              <a:rPr lang="en-US" dirty="0" err="1">
                <a:ea typeface="Calibri"/>
                <a:cs typeface="Calibri"/>
              </a:rPr>
              <a:t>aghaidh</a:t>
            </a:r>
            <a:r>
              <a:rPr lang="en-US" dirty="0">
                <a:ea typeface="Calibri"/>
                <a:cs typeface="Calibri"/>
              </a:rPr>
              <a:t>.</a:t>
            </a:r>
          </a:p>
          <a:p>
            <a:pPr fontAlgn="auto">
              <a:spcBef>
                <a:spcPts val="0"/>
              </a:spcBef>
              <a:spcAft>
                <a:spcPts val="0"/>
              </a:spcAft>
              <a:defRPr/>
            </a:pPr>
            <a:endParaRPr lang="en-US" dirty="0">
              <a:ea typeface="Calibri"/>
              <a:cs typeface="Calibri"/>
            </a:endParaRPr>
          </a:p>
          <a:p>
            <a:pPr marL="171450" indent="-171450" fontAlgn="auto">
              <a:spcBef>
                <a:spcPts val="0"/>
              </a:spcBef>
              <a:spcAft>
                <a:spcPts val="0"/>
              </a:spcAft>
              <a:buFont typeface="Arial"/>
              <a:buChar char="•"/>
              <a:defRPr/>
            </a:pPr>
            <a:r>
              <a:rPr lang="en-US" err="1">
                <a:ea typeface="Calibri"/>
                <a:cs typeface="Calibri"/>
              </a:rPr>
              <a:t>Tabhair</a:t>
            </a:r>
            <a:r>
              <a:rPr lang="en-US" dirty="0">
                <a:ea typeface="Calibri"/>
                <a:cs typeface="Calibri"/>
              </a:rPr>
              <a:t> </a:t>
            </a:r>
            <a:r>
              <a:rPr lang="en-US" err="1">
                <a:ea typeface="Calibri"/>
                <a:cs typeface="Calibri"/>
              </a:rPr>
              <a:t>deis</a:t>
            </a:r>
            <a:r>
              <a:rPr lang="en-US" dirty="0">
                <a:ea typeface="Calibri"/>
                <a:cs typeface="Calibri"/>
              </a:rPr>
              <a:t> do </a:t>
            </a:r>
            <a:r>
              <a:rPr lang="en-US" err="1">
                <a:ea typeface="Calibri"/>
                <a:cs typeface="Calibri"/>
              </a:rPr>
              <a:t>na</a:t>
            </a:r>
            <a:r>
              <a:rPr lang="en-US" dirty="0">
                <a:ea typeface="Calibri"/>
                <a:cs typeface="Calibri"/>
              </a:rPr>
              <a:t> </a:t>
            </a:r>
            <a:r>
              <a:rPr lang="en-US" err="1">
                <a:ea typeface="Calibri"/>
                <a:cs typeface="Calibri"/>
              </a:rPr>
              <a:t>rannpháirtithe</a:t>
            </a:r>
            <a:r>
              <a:rPr lang="en-US" dirty="0">
                <a:ea typeface="Calibri"/>
                <a:cs typeface="Calibri"/>
              </a:rPr>
              <a:t>  </a:t>
            </a:r>
            <a:r>
              <a:rPr lang="en-US" err="1">
                <a:ea typeface="Calibri"/>
                <a:cs typeface="Calibri"/>
              </a:rPr>
              <a:t>iniúchadh</a:t>
            </a:r>
            <a:r>
              <a:rPr lang="en-US">
                <a:ea typeface="Calibri"/>
                <a:cs typeface="Calibri"/>
              </a:rPr>
              <a:t> a </a:t>
            </a:r>
            <a:r>
              <a:rPr lang="en-US" err="1">
                <a:ea typeface="Calibri"/>
                <a:cs typeface="Calibri"/>
              </a:rPr>
              <a:t>dhéanamh</a:t>
            </a:r>
            <a:r>
              <a:rPr lang="en-US">
                <a:ea typeface="Calibri"/>
                <a:cs typeface="Calibri"/>
              </a:rPr>
              <a:t> </a:t>
            </a:r>
            <a:r>
              <a:rPr lang="en-US" err="1">
                <a:ea typeface="Calibri"/>
                <a:cs typeface="Calibri"/>
              </a:rPr>
              <a:t>ar</a:t>
            </a:r>
            <a:r>
              <a:rPr lang="en-US" dirty="0">
                <a:ea typeface="Calibri"/>
                <a:cs typeface="Calibri"/>
              </a:rPr>
              <a:t> an </a:t>
            </a:r>
            <a:r>
              <a:rPr lang="en-US" err="1">
                <a:ea typeface="Calibri"/>
                <a:cs typeface="Calibri"/>
              </a:rPr>
              <a:t>acmhainn</a:t>
            </a:r>
            <a:r>
              <a:rPr lang="en-US" dirty="0">
                <a:ea typeface="Calibri"/>
                <a:cs typeface="Calibri"/>
              </a:rPr>
              <a:t> </a:t>
            </a:r>
            <a:r>
              <a:rPr lang="en-US" err="1">
                <a:ea typeface="Calibri"/>
                <a:cs typeface="Calibri"/>
              </a:rPr>
              <a:t>agus</a:t>
            </a:r>
            <a:r>
              <a:rPr lang="en-US" dirty="0">
                <a:ea typeface="Calibri"/>
                <a:cs typeface="Calibri"/>
              </a:rPr>
              <a:t> </a:t>
            </a:r>
            <a:r>
              <a:rPr lang="en-US" err="1">
                <a:ea typeface="Calibri"/>
                <a:cs typeface="Calibri"/>
              </a:rPr>
              <a:t>abhár</a:t>
            </a:r>
            <a:r>
              <a:rPr lang="en-US" dirty="0">
                <a:ea typeface="Calibri"/>
                <a:cs typeface="Calibri"/>
              </a:rPr>
              <a:t> a </a:t>
            </a:r>
            <a:r>
              <a:rPr lang="en-US" err="1">
                <a:ea typeface="Calibri"/>
                <a:cs typeface="Calibri"/>
              </a:rPr>
              <a:t>roghnú</a:t>
            </a:r>
            <a:r>
              <a:rPr lang="en-US" dirty="0">
                <a:ea typeface="Calibri"/>
                <a:cs typeface="Calibri"/>
              </a:rPr>
              <a:t> a </a:t>
            </a:r>
            <a:r>
              <a:rPr lang="en-US" err="1">
                <a:ea typeface="Calibri"/>
                <a:cs typeface="Calibri"/>
              </a:rPr>
              <a:t>bheadh</a:t>
            </a:r>
            <a:r>
              <a:rPr lang="en-US" dirty="0">
                <a:ea typeface="Calibri"/>
                <a:cs typeface="Calibri"/>
              </a:rPr>
              <a:t> </a:t>
            </a:r>
            <a:r>
              <a:rPr lang="en-US" err="1">
                <a:ea typeface="Calibri"/>
                <a:cs typeface="Calibri"/>
              </a:rPr>
              <a:t>oiriúnach</a:t>
            </a:r>
            <a:r>
              <a:rPr lang="en-US" dirty="0">
                <a:ea typeface="Calibri"/>
                <a:cs typeface="Calibri"/>
              </a:rPr>
              <a:t> </a:t>
            </a:r>
            <a:r>
              <a:rPr lang="en-US" err="1">
                <a:ea typeface="Calibri"/>
                <a:cs typeface="Calibri"/>
              </a:rPr>
              <a:t>dá</a:t>
            </a:r>
            <a:r>
              <a:rPr lang="en-US" dirty="0">
                <a:ea typeface="Calibri"/>
                <a:cs typeface="Calibri"/>
              </a:rPr>
              <a:t> </a:t>
            </a:r>
            <a:r>
              <a:rPr lang="en-US" err="1">
                <a:ea typeface="Calibri"/>
                <a:cs typeface="Calibri"/>
              </a:rPr>
              <a:t>gcomhthéacs</a:t>
            </a:r>
            <a:r>
              <a:rPr lang="en-US" dirty="0">
                <a:ea typeface="Calibri"/>
                <a:cs typeface="Calibri"/>
              </a:rPr>
              <a:t> </a:t>
            </a:r>
            <a:r>
              <a:rPr lang="en-US" err="1">
                <a:ea typeface="Calibri"/>
                <a:cs typeface="Calibri"/>
              </a:rPr>
              <a:t>féin</a:t>
            </a:r>
            <a:r>
              <a:rPr lang="en-US" dirty="0">
                <a:ea typeface="Calibri"/>
                <a:cs typeface="Calibri"/>
              </a:rPr>
              <a:t>.</a:t>
            </a:r>
          </a:p>
          <a:p>
            <a:pPr fontAlgn="auto">
              <a:spcBef>
                <a:spcPts val="0"/>
              </a:spcBef>
              <a:spcAft>
                <a:spcPts val="0"/>
              </a:spcAft>
              <a:defRPr/>
            </a:pPr>
            <a:endParaRPr lang="en-US" dirty="0">
              <a:ea typeface="Calibri"/>
              <a:cs typeface="Calibri"/>
            </a:endParaRPr>
          </a:p>
          <a:p>
            <a:pPr fontAlgn="auto">
              <a:spcBef>
                <a:spcPts val="0"/>
              </a:spcBef>
              <a:spcAft>
                <a:spcPts val="0"/>
              </a:spcAft>
              <a:defRPr/>
            </a:pPr>
            <a:endParaRPr lang="en-US" dirty="0">
              <a:ea typeface="Calibri"/>
              <a:cs typeface="Calibri"/>
            </a:endParaRP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7974F3-3748-402E-ADAD-734237ABD07F}"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cs typeface="Calibri" pitchFamily="34" charset="0"/>
              </a:rPr>
              <a:t>Cuspóir an tsleamhnáin:</a:t>
            </a:r>
            <a:r>
              <a:rPr lang="en-US" smtClean="0">
                <a:cs typeface="Calibri" pitchFamily="34" charset="0"/>
              </a:rPr>
              <a:t> Deis a thabhairt do na rannpháirtithe na féidearthachtaí a bhaineann le Nuacht Anois a phlé.</a:t>
            </a:r>
          </a:p>
          <a:p>
            <a:pPr>
              <a:spcBef>
                <a:spcPct val="0"/>
              </a:spcBef>
            </a:pPr>
            <a:endParaRPr lang="en-US" smtClean="0">
              <a:cs typeface="Calibri" pitchFamily="34" charset="0"/>
            </a:endParaRPr>
          </a:p>
          <a:p>
            <a:pPr>
              <a:spcBef>
                <a:spcPct val="0"/>
              </a:spcBef>
            </a:pPr>
            <a:r>
              <a:rPr lang="en-US" b="1" smtClean="0">
                <a:cs typeface="Calibri" pitchFamily="34" charset="0"/>
              </a:rPr>
              <a:t>Nodanna don éascaitheoir:</a:t>
            </a:r>
            <a:r>
              <a:rPr lang="en-US" smtClean="0">
                <a:cs typeface="Calibri" pitchFamily="34" charset="0"/>
              </a:rPr>
              <a:t> Aimsigh ábhar do do rang atá bunaithe ar Lá Fhéile Vailintín, Lá le' Pádraig, etc.</a:t>
            </a:r>
          </a:p>
          <a:p>
            <a:pPr>
              <a:spcBef>
                <a:spcPct val="0"/>
              </a:spcBef>
            </a:pPr>
            <a:r>
              <a:rPr lang="en-US" smtClean="0">
                <a:cs typeface="Calibri" pitchFamily="34" charset="0"/>
              </a:rPr>
              <a:t>             Déan machnamh ar na féidearthachtaí atá ann don chomhtháthú.</a:t>
            </a:r>
            <a:endParaRPr lang="en-US" smtClean="0"/>
          </a:p>
          <a:p>
            <a:pPr>
              <a:spcBef>
                <a:spcPct val="0"/>
              </a:spcBef>
            </a:pPr>
            <a:endParaRPr lang="en-US" smtClean="0">
              <a:cs typeface="Calibri" pitchFamily="34" charset="0"/>
            </a:endParaRPr>
          </a:p>
          <a:p>
            <a:pPr>
              <a:spcBef>
                <a:spcPct val="0"/>
              </a:spcBef>
            </a:pPr>
            <a:endParaRPr lang="en-US" smtClean="0">
              <a:cs typeface="Calibri" pitchFamily="34" charset="0"/>
            </a:endParaRP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C4A1C-29FD-4D12-94B5-E85451F47C11}"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solidFill>
                  <a:srgbClr val="000000"/>
                </a:solidFill>
              </a:rPr>
              <a:t>Cuspóir an sleamhnáin: </a:t>
            </a:r>
            <a:r>
              <a:rPr lang="en-GB" smtClean="0">
                <a:solidFill>
                  <a:srgbClr val="000000"/>
                </a:solidFill>
              </a:rPr>
              <a:t>Eiseamláiriú a dhéanamh ar conas an tasc ar sleamhnáín 12 agus 13 a chur in oiriúint do na bunranganna.</a:t>
            </a:r>
            <a:r>
              <a:rPr lang="en-US" smtClean="0">
                <a:solidFill>
                  <a:srgbClr val="444444"/>
                </a:solidFill>
              </a:rPr>
              <a:t>​</a:t>
            </a:r>
          </a:p>
          <a:p>
            <a:pPr>
              <a:spcBef>
                <a:spcPct val="0"/>
              </a:spcBef>
            </a:pPr>
            <a:r>
              <a:rPr lang="en-GB" smtClean="0">
                <a:solidFill>
                  <a:srgbClr val="444444"/>
                </a:solidFill>
              </a:rPr>
              <a:t>​</a:t>
            </a:r>
          </a:p>
          <a:p>
            <a:pPr>
              <a:spcBef>
                <a:spcPct val="0"/>
              </a:spcBef>
            </a:pPr>
            <a:r>
              <a:rPr lang="en-GB" b="1" smtClean="0">
                <a:solidFill>
                  <a:srgbClr val="000000"/>
                </a:solidFill>
              </a:rPr>
              <a:t>Nodanna do éascaitheoir:</a:t>
            </a:r>
            <a:r>
              <a:rPr lang="en-GB" smtClean="0">
                <a:solidFill>
                  <a:srgbClr val="444444"/>
                </a:solidFill>
              </a:rPr>
              <a:t>​</a:t>
            </a:r>
          </a:p>
          <a:p>
            <a:pPr>
              <a:spcBef>
                <a:spcPct val="0"/>
              </a:spcBef>
            </a:pPr>
            <a:r>
              <a:rPr lang="en-GB" smtClean="0">
                <a:solidFill>
                  <a:srgbClr val="000000"/>
                </a:solidFill>
              </a:rPr>
              <a:t>Mínigh do na rannpháirthithe go dtabharfar 5 nod dóibh ceann i ndiaidh a chéile chun cabhrú leo teacht ar ainm an ainmhí.</a:t>
            </a:r>
            <a:r>
              <a:rPr lang="en-GB" smtClean="0">
                <a:solidFill>
                  <a:srgbClr val="444444"/>
                </a:solidFill>
              </a:rPr>
              <a:t>​</a:t>
            </a:r>
          </a:p>
          <a:p>
            <a:pPr>
              <a:spcBef>
                <a:spcPct val="0"/>
              </a:spcBef>
            </a:pPr>
            <a:r>
              <a:rPr lang="en-GB" smtClean="0">
                <a:solidFill>
                  <a:srgbClr val="000000"/>
                </a:solidFill>
              </a:rPr>
              <a:t>Mínigh chomh maith go dtabharfar deis dóibh tomhais a dhéanamh i ndiaidh dóibh gach ceann de na nodanna a léamh. </a:t>
            </a:r>
            <a:r>
              <a:rPr lang="en-GB" smtClean="0">
                <a:solidFill>
                  <a:srgbClr val="444444"/>
                </a:solidFill>
              </a:rPr>
              <a:t>​</a:t>
            </a:r>
          </a:p>
          <a:p>
            <a:pPr>
              <a:spcBef>
                <a:spcPct val="0"/>
              </a:spcBef>
            </a:pPr>
            <a:r>
              <a:rPr lang="en-GB" smtClean="0">
                <a:solidFill>
                  <a:srgbClr val="444444"/>
                </a:solidFill>
              </a:rPr>
              <a:t>​</a:t>
            </a:r>
          </a:p>
          <a:p>
            <a:pPr>
              <a:spcBef>
                <a:spcPct val="0"/>
              </a:spcBef>
              <a:buFontTx/>
              <a:buChar char="•"/>
            </a:pPr>
            <a:r>
              <a:rPr lang="en-GB" sz="1800" smtClean="0">
                <a:solidFill>
                  <a:srgbClr val="000000"/>
                </a:solidFill>
              </a:rPr>
              <a:t>Ar mhaith le héinne tomhais a dhéanamh nó buille faoi thuairim a thabhairt? -- </a:t>
            </a:r>
            <a:r>
              <a:rPr lang="en-GB" sz="1800" b="1" smtClean="0">
                <a:solidFill>
                  <a:srgbClr val="000000"/>
                </a:solidFill>
              </a:rPr>
              <a:t>Scríobh é seo ar smeachchairt. - leathnú/saibhriú foclóra</a:t>
            </a:r>
            <a:r>
              <a:rPr lang="en-GB" sz="1800" smtClean="0">
                <a:solidFill>
                  <a:srgbClr val="444444"/>
                </a:solidFill>
              </a:rPr>
              <a:t>​</a:t>
            </a:r>
            <a:endParaRPr lang="en-GB" sz="1800" smtClean="0">
              <a:solidFill>
                <a:srgbClr val="444444"/>
              </a:solidFill>
              <a:latin typeface="Arial" charset="0"/>
            </a:endParaRPr>
          </a:p>
          <a:p>
            <a:pPr>
              <a:spcBef>
                <a:spcPct val="0"/>
              </a:spcBef>
              <a:buFontTx/>
              <a:buChar char="•"/>
            </a:pPr>
            <a:r>
              <a:rPr lang="en-GB" sz="1800" smtClean="0">
                <a:solidFill>
                  <a:srgbClr val="000000"/>
                </a:solidFill>
              </a:rPr>
              <a:t>Ba mhaith liom tomhais a dhéanamh. </a:t>
            </a:r>
            <a:r>
              <a:rPr lang="en-US" sz="1800" smtClean="0">
                <a:solidFill>
                  <a:srgbClr val="444444"/>
                </a:solidFill>
              </a:rPr>
              <a:t>​</a:t>
            </a:r>
            <a:endParaRPr lang="en-US" sz="1800" smtClean="0">
              <a:solidFill>
                <a:srgbClr val="444444"/>
              </a:solidFill>
              <a:latin typeface="Arial" charset="0"/>
            </a:endParaRPr>
          </a:p>
          <a:p>
            <a:pPr>
              <a:spcBef>
                <a:spcPct val="0"/>
              </a:spcBef>
              <a:buFontTx/>
              <a:buChar char="•"/>
            </a:pPr>
            <a:r>
              <a:rPr lang="en-GB" sz="1800" smtClean="0">
                <a:solidFill>
                  <a:srgbClr val="000000"/>
                </a:solidFill>
              </a:rPr>
              <a:t>Ba mhaith liom buille faoi thuairim a thabhairt.</a:t>
            </a:r>
            <a:r>
              <a:rPr lang="en-GB" sz="1800" smtClean="0">
                <a:solidFill>
                  <a:srgbClr val="444444"/>
                </a:solidFill>
              </a:rPr>
              <a:t>​</a:t>
            </a:r>
            <a:endParaRPr lang="en-GB" sz="1800" smtClean="0">
              <a:solidFill>
                <a:srgbClr val="444444"/>
              </a:solidFill>
              <a:latin typeface="Arial" charset="0"/>
            </a:endParaRPr>
          </a:p>
          <a:p>
            <a:pPr>
              <a:spcBef>
                <a:spcPct val="0"/>
              </a:spcBef>
              <a:buFontTx/>
              <a:buChar char="•"/>
            </a:pPr>
            <a:r>
              <a:rPr lang="en-GB" sz="1800" smtClean="0">
                <a:solidFill>
                  <a:srgbClr val="000000"/>
                </a:solidFill>
              </a:rPr>
              <a:t>An ______ é?</a:t>
            </a:r>
            <a:r>
              <a:rPr lang="en-GB" sz="1800" smtClean="0">
                <a:solidFill>
                  <a:srgbClr val="444444"/>
                </a:solidFill>
              </a:rPr>
              <a:t>​</a:t>
            </a:r>
            <a:endParaRPr lang="en-GB" sz="1800" smtClean="0">
              <a:solidFill>
                <a:srgbClr val="444444"/>
              </a:solidFill>
              <a:latin typeface="Arial" charset="0"/>
            </a:endParaRPr>
          </a:p>
          <a:p>
            <a:pPr>
              <a:spcBef>
                <a:spcPct val="0"/>
              </a:spcBef>
              <a:buFontTx/>
              <a:buChar char="•"/>
            </a:pPr>
            <a:r>
              <a:rPr lang="en-GB" sz="1800" smtClean="0">
                <a:solidFill>
                  <a:srgbClr val="000000"/>
                </a:solidFill>
              </a:rPr>
              <a:t>Ceapaim gur ______ é.</a:t>
            </a:r>
            <a:endParaRPr lang="en-GB" sz="1800" smtClean="0">
              <a:solidFill>
                <a:srgbClr val="444444"/>
              </a:solidFill>
              <a:latin typeface="Arial" charset="0"/>
            </a:endParaRPr>
          </a:p>
          <a:p>
            <a:pPr>
              <a:lnSpc>
                <a:spcPct val="150000"/>
              </a:lnSpc>
              <a:spcBef>
                <a:spcPct val="0"/>
              </a:spcBef>
            </a:pPr>
            <a:endParaRPr lang="en-US" smtClean="0">
              <a:cs typeface="Calibri" pitchFamily="34" charset="0"/>
            </a:endParaRP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9411CC-FD40-4B80-A564-9BAED458CD4F}"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solidFill>
                  <a:srgbClr val="000000"/>
                </a:solidFill>
              </a:rPr>
              <a:t>Cuspóir an sleamhnáin: </a:t>
            </a:r>
            <a:r>
              <a:rPr lang="en-GB" smtClean="0">
                <a:solidFill>
                  <a:srgbClr val="000000"/>
                </a:solidFill>
              </a:rPr>
              <a:t>Eiseamláirí a dhéanamh ar an gcluiche tomhais “Cé mise?”</a:t>
            </a:r>
            <a:r>
              <a:rPr lang="en-US" smtClean="0">
                <a:solidFill>
                  <a:srgbClr val="444444"/>
                </a:solidFill>
              </a:rPr>
              <a:t>​</a:t>
            </a:r>
          </a:p>
          <a:p>
            <a:pPr>
              <a:spcBef>
                <a:spcPct val="0"/>
              </a:spcBef>
            </a:pPr>
            <a:r>
              <a:rPr lang="en-GB" smtClean="0">
                <a:solidFill>
                  <a:srgbClr val="444444"/>
                </a:solidFill>
              </a:rPr>
              <a:t>​</a:t>
            </a:r>
          </a:p>
          <a:p>
            <a:pPr>
              <a:spcBef>
                <a:spcPct val="0"/>
              </a:spcBef>
            </a:pPr>
            <a:r>
              <a:rPr lang="en-GB" b="1" smtClean="0">
                <a:solidFill>
                  <a:srgbClr val="000000"/>
                </a:solidFill>
              </a:rPr>
              <a:t>Nodanna do éascaitheoir:</a:t>
            </a:r>
            <a:r>
              <a:rPr lang="en-GB" smtClean="0">
                <a:solidFill>
                  <a:srgbClr val="444444"/>
                </a:solidFill>
              </a:rPr>
              <a:t>​</a:t>
            </a:r>
          </a:p>
          <a:p>
            <a:pPr>
              <a:spcBef>
                <a:spcPct val="0"/>
              </a:spcBef>
            </a:pPr>
            <a:r>
              <a:rPr lang="en-GB" smtClean="0">
                <a:solidFill>
                  <a:srgbClr val="000000"/>
                </a:solidFill>
              </a:rPr>
              <a:t>Mínigh do na rannpháirthithe go dtabharfar 5 nod dóibh ceann i ndiaidh a chéile chun cabhrú leo teacht ar ainm an duine.</a:t>
            </a:r>
            <a:r>
              <a:rPr lang="en-GB" smtClean="0">
                <a:solidFill>
                  <a:srgbClr val="444444"/>
                </a:solidFill>
              </a:rPr>
              <a:t>​</a:t>
            </a:r>
          </a:p>
          <a:p>
            <a:pPr>
              <a:spcBef>
                <a:spcPct val="0"/>
              </a:spcBef>
            </a:pPr>
            <a:r>
              <a:rPr lang="en-GB" smtClean="0">
                <a:solidFill>
                  <a:srgbClr val="000000"/>
                </a:solidFill>
              </a:rPr>
              <a:t>Mínigh chomh maith go dtabharfar deis dóibh tomhais a dhéanamh i ndiaidh ngach ceann de na nodanna a léamh.</a:t>
            </a:r>
            <a:r>
              <a:rPr lang="en-GB" smtClean="0">
                <a:solidFill>
                  <a:srgbClr val="444444"/>
                </a:solidFill>
              </a:rPr>
              <a:t>​</a:t>
            </a:r>
          </a:p>
          <a:p>
            <a:pPr>
              <a:spcBef>
                <a:spcPct val="0"/>
              </a:spcBef>
            </a:pPr>
            <a:r>
              <a:rPr lang="en-GB" smtClean="0">
                <a:solidFill>
                  <a:srgbClr val="444444"/>
                </a:solidFill>
              </a:rPr>
              <a:t>​</a:t>
            </a:r>
          </a:p>
          <a:p>
            <a:pPr>
              <a:lnSpc>
                <a:spcPct val="150000"/>
              </a:lnSpc>
              <a:spcBef>
                <a:spcPct val="0"/>
              </a:spcBef>
            </a:pPr>
            <a:endParaRPr lang="en-US" smtClean="0">
              <a:cs typeface="Calibri" pitchFamily="34" charset="0"/>
            </a:endParaRP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BD95E4-CE93-4D74-9B5C-028FC5D68BAA}"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GB" b="1" dirty="0" err="1"/>
              <a:t>Cuspóir</a:t>
            </a:r>
            <a:r>
              <a:rPr lang="en-GB" b="1" dirty="0"/>
              <a:t> an </a:t>
            </a:r>
            <a:r>
              <a:rPr lang="en-GB" b="1" dirty="0" err="1"/>
              <a:t>sleamhnáin</a:t>
            </a:r>
            <a:r>
              <a:rPr lang="en-GB" b="1" dirty="0"/>
              <a:t>: </a:t>
            </a:r>
            <a:r>
              <a:rPr lang="en-GB" dirty="0"/>
              <a:t>An </a:t>
            </a:r>
            <a:r>
              <a:rPr lang="en-GB" dirty="0" err="1"/>
              <a:t>tábhacht</a:t>
            </a:r>
            <a:r>
              <a:rPr lang="en-GB" dirty="0"/>
              <a:t> a </a:t>
            </a:r>
            <a:r>
              <a:rPr lang="en-GB" dirty="0" err="1"/>
              <a:t>bhaineann</a:t>
            </a:r>
            <a:r>
              <a:rPr lang="en-GB" dirty="0"/>
              <a:t> le </a:t>
            </a:r>
            <a:r>
              <a:rPr lang="en-GB" dirty="0" err="1"/>
              <a:t>rabhlóga</a:t>
            </a:r>
            <a:r>
              <a:rPr lang="en-GB" dirty="0"/>
              <a:t> a </a:t>
            </a:r>
            <a:r>
              <a:rPr lang="en-GB" dirty="0" err="1"/>
              <a:t>phlé</a:t>
            </a:r>
            <a:r>
              <a:rPr lang="en-GB" dirty="0"/>
              <a:t> le </a:t>
            </a:r>
            <a:r>
              <a:rPr lang="en-GB" dirty="0" err="1"/>
              <a:t>múinteoirí</a:t>
            </a:r>
            <a:endParaRPr lang="en-US" dirty="0" err="1"/>
          </a:p>
          <a:p>
            <a:pPr fontAlgn="auto">
              <a:spcBef>
                <a:spcPts val="0"/>
              </a:spcBef>
              <a:spcAft>
                <a:spcPts val="0"/>
              </a:spcAft>
              <a:defRPr/>
            </a:pPr>
            <a:endParaRPr lang="en-GB" b="1" dirty="0"/>
          </a:p>
          <a:p>
            <a:pPr fontAlgn="auto">
              <a:spcBef>
                <a:spcPts val="0"/>
              </a:spcBef>
              <a:spcAft>
                <a:spcPts val="0"/>
              </a:spcAft>
              <a:defRPr/>
            </a:pPr>
            <a:r>
              <a:rPr lang="en-GB" b="1" err="1"/>
              <a:t>Nodanna</a:t>
            </a:r>
            <a:r>
              <a:rPr lang="en-GB" b="1" dirty="0"/>
              <a:t> do </a:t>
            </a:r>
            <a:r>
              <a:rPr lang="en-GB" b="1" err="1"/>
              <a:t>éascaitheoir</a:t>
            </a:r>
            <a:r>
              <a:rPr lang="en-GB" b="1" dirty="0"/>
              <a:t>:</a:t>
            </a:r>
            <a:r>
              <a:rPr lang="en-GB" dirty="0"/>
              <a:t> </a:t>
            </a:r>
          </a:p>
          <a:p>
            <a:pPr fontAlgn="auto">
              <a:spcBef>
                <a:spcPts val="0"/>
              </a:spcBef>
              <a:spcAft>
                <a:spcPts val="0"/>
              </a:spcAft>
              <a:defRPr/>
            </a:pPr>
            <a:r>
              <a:rPr lang="en-GB" dirty="0"/>
              <a:t>Is </a:t>
            </a:r>
            <a:r>
              <a:rPr lang="en-GB" dirty="0" err="1"/>
              <a:t>modheolaíocht</a:t>
            </a:r>
            <a:r>
              <a:rPr lang="en-GB" dirty="0"/>
              <a:t> NB </a:t>
            </a:r>
            <a:r>
              <a:rPr lang="en-GB" dirty="0" err="1"/>
              <a:t>iad</a:t>
            </a:r>
            <a:r>
              <a:rPr lang="en-GB" dirty="0"/>
              <a:t> </a:t>
            </a:r>
            <a:r>
              <a:rPr lang="en-GB" dirty="0" err="1"/>
              <a:t>chun</a:t>
            </a:r>
            <a:r>
              <a:rPr lang="en-GB" dirty="0"/>
              <a:t> </a:t>
            </a:r>
            <a:endParaRPr lang="en-GB" dirty="0">
              <a:ea typeface="Calibri"/>
              <a:cs typeface="Calibri"/>
            </a:endParaRPr>
          </a:p>
          <a:p>
            <a:pPr marL="628650" lvl="1" indent="-171450" fontAlgn="auto">
              <a:spcBef>
                <a:spcPts val="0"/>
              </a:spcBef>
              <a:spcAft>
                <a:spcPts val="0"/>
              </a:spcAft>
              <a:buFont typeface="Arial"/>
              <a:buChar char="•"/>
              <a:defRPr/>
            </a:pPr>
            <a:r>
              <a:rPr lang="en-GB" dirty="0" err="1"/>
              <a:t>Foghraíocht</a:t>
            </a:r>
            <a:r>
              <a:rPr lang="en-GB" dirty="0"/>
              <a:t> </a:t>
            </a:r>
            <a:r>
              <a:rPr lang="en-GB" dirty="0" err="1"/>
              <a:t>na</a:t>
            </a:r>
            <a:r>
              <a:rPr lang="en-GB" dirty="0"/>
              <a:t> </a:t>
            </a:r>
            <a:r>
              <a:rPr lang="en-GB" dirty="0" err="1"/>
              <a:t>Gaeilge</a:t>
            </a:r>
            <a:r>
              <a:rPr lang="en-GB" dirty="0"/>
              <a:t> a </a:t>
            </a:r>
            <a:r>
              <a:rPr lang="en-GB" dirty="0" err="1"/>
              <a:t>chleachtadh</a:t>
            </a:r>
            <a:r>
              <a:rPr lang="en-GB" dirty="0"/>
              <a:t> </a:t>
            </a:r>
            <a:r>
              <a:rPr lang="en-GB" dirty="0" err="1"/>
              <a:t>ar</a:t>
            </a:r>
            <a:r>
              <a:rPr lang="en-GB" dirty="0"/>
              <a:t> </a:t>
            </a:r>
            <a:r>
              <a:rPr lang="en-GB" dirty="0" err="1"/>
              <a:t>bhonn</a:t>
            </a:r>
            <a:r>
              <a:rPr lang="en-GB" dirty="0"/>
              <a:t> </a:t>
            </a:r>
            <a:r>
              <a:rPr lang="en-GB" dirty="0" err="1"/>
              <a:t>spraíúil</a:t>
            </a:r>
            <a:r>
              <a:rPr lang="en-GB" dirty="0"/>
              <a:t>. </a:t>
            </a:r>
            <a:endParaRPr lang="en-GB">
              <a:ea typeface="Calibri" panose="020F0502020204030204"/>
              <a:cs typeface="Calibri" panose="020F0502020204030204"/>
            </a:endParaRPr>
          </a:p>
          <a:p>
            <a:pPr marL="628650" lvl="1" indent="-171450" fontAlgn="auto">
              <a:spcBef>
                <a:spcPts val="0"/>
              </a:spcBef>
              <a:spcAft>
                <a:spcPts val="0"/>
              </a:spcAft>
              <a:buFont typeface="Arial"/>
              <a:buChar char="•"/>
              <a:defRPr/>
            </a:pPr>
            <a:r>
              <a:rPr lang="en-GB" dirty="0" err="1"/>
              <a:t>Feasacht</a:t>
            </a:r>
            <a:r>
              <a:rPr lang="en-GB" dirty="0"/>
              <a:t> </a:t>
            </a:r>
            <a:r>
              <a:rPr lang="en-GB" dirty="0" err="1"/>
              <a:t>Fhóineolaíochta</a:t>
            </a:r>
            <a:r>
              <a:rPr lang="en-GB" dirty="0"/>
              <a:t> a </a:t>
            </a:r>
            <a:r>
              <a:rPr lang="en-GB" dirty="0" err="1"/>
              <a:t>fhorbairt</a:t>
            </a:r>
            <a:endParaRPr lang="en-GB" b="1" dirty="0" err="1">
              <a:ea typeface="Calibri" panose="020F0502020204030204"/>
              <a:cs typeface="Calibri" panose="020F0502020204030204"/>
            </a:endParaRPr>
          </a:p>
          <a:p>
            <a:pPr marL="628650" lvl="1" indent="-171450" fontAlgn="auto">
              <a:spcBef>
                <a:spcPts val="0"/>
              </a:spcBef>
              <a:spcAft>
                <a:spcPts val="0"/>
              </a:spcAft>
              <a:buFont typeface="Arial"/>
              <a:buChar char="•"/>
              <a:defRPr/>
            </a:pPr>
            <a:r>
              <a:rPr lang="en-GB" dirty="0" err="1"/>
              <a:t>Scileanna</a:t>
            </a:r>
            <a:r>
              <a:rPr lang="en-GB" dirty="0"/>
              <a:t> </a:t>
            </a:r>
            <a:r>
              <a:rPr lang="en-GB" dirty="0" err="1"/>
              <a:t>Éisteachta</a:t>
            </a:r>
            <a:r>
              <a:rPr lang="en-GB" dirty="0"/>
              <a:t> a </a:t>
            </a:r>
            <a:r>
              <a:rPr lang="en-GB" dirty="0" err="1"/>
              <a:t>fhorbairt</a:t>
            </a:r>
            <a:endParaRPr lang="en-GB" err="1">
              <a:ea typeface="Calibri"/>
              <a:cs typeface="Calibri"/>
            </a:endParaRPr>
          </a:p>
          <a:p>
            <a:pPr marL="628650" lvl="1" indent="-171450" fontAlgn="auto">
              <a:spcBef>
                <a:spcPts val="0"/>
              </a:spcBef>
              <a:spcAft>
                <a:spcPts val="0"/>
              </a:spcAft>
              <a:buFont typeface="Arial"/>
              <a:buChar char="•"/>
              <a:defRPr/>
            </a:pPr>
            <a:r>
              <a:rPr lang="en-GB" dirty="0" err="1">
                <a:ea typeface="Calibri"/>
                <a:cs typeface="Calibri"/>
              </a:rPr>
              <a:t>Múinín</a:t>
            </a:r>
            <a:r>
              <a:rPr lang="en-GB" dirty="0">
                <a:ea typeface="Calibri"/>
                <a:cs typeface="Calibri"/>
              </a:rPr>
              <a:t> a </a:t>
            </a:r>
            <a:r>
              <a:rPr lang="en-GB" dirty="0" err="1">
                <a:ea typeface="Calibri" panose="020F0502020204030204"/>
                <a:cs typeface="Calibri" panose="020F0502020204030204"/>
              </a:rPr>
              <a:t>chothú</a:t>
            </a:r>
            <a:endParaRPr lang="en-GB">
              <a:ea typeface="Calibri" panose="020F0502020204030204"/>
              <a:cs typeface="Calibri" panose="020F0502020204030204"/>
            </a:endParaRPr>
          </a:p>
          <a:p>
            <a:pPr lvl="1" fontAlgn="auto">
              <a:spcBef>
                <a:spcPts val="0"/>
              </a:spcBef>
              <a:spcAft>
                <a:spcPts val="0"/>
              </a:spcAft>
              <a:defRPr/>
            </a:pPr>
            <a:endParaRPr lang="en-GB" dirty="0">
              <a:ea typeface="Calibri" panose="020F0502020204030204"/>
              <a:cs typeface="Calibri" panose="020F0502020204030204"/>
            </a:endParaRPr>
          </a:p>
          <a:p>
            <a:pPr fontAlgn="auto">
              <a:spcBef>
                <a:spcPts val="0"/>
              </a:spcBef>
              <a:spcAft>
                <a:spcPts val="0"/>
              </a:spcAft>
              <a:defRPr/>
            </a:pPr>
            <a:r>
              <a:rPr lang="en-GB" dirty="0"/>
              <a:t>Is </a:t>
            </a:r>
            <a:r>
              <a:rPr lang="en-GB" dirty="0" err="1"/>
              <a:t>féidir</a:t>
            </a:r>
            <a:r>
              <a:rPr lang="en-GB" dirty="0"/>
              <a:t> </a:t>
            </a:r>
            <a:r>
              <a:rPr lang="en-GB" dirty="0" err="1"/>
              <a:t>rabhlóga</a:t>
            </a:r>
            <a:r>
              <a:rPr lang="en-GB" dirty="0"/>
              <a:t> a </a:t>
            </a:r>
            <a:r>
              <a:rPr lang="en-GB" dirty="0" err="1"/>
              <a:t>dhéanamh</a:t>
            </a:r>
            <a:r>
              <a:rPr lang="en-GB" dirty="0"/>
              <a:t> le </a:t>
            </a:r>
            <a:r>
              <a:rPr lang="en-GB" dirty="0" err="1"/>
              <a:t>gach</a:t>
            </a:r>
            <a:r>
              <a:rPr lang="en-GB" dirty="0"/>
              <a:t> rang.</a:t>
            </a:r>
            <a:endParaRPr lang="en-GB" dirty="0">
              <a:ea typeface="Calibri"/>
              <a:cs typeface="Calibri"/>
            </a:endParaRPr>
          </a:p>
          <a:p>
            <a:pPr fontAlgn="auto">
              <a:spcBef>
                <a:spcPts val="0"/>
              </a:spcBef>
              <a:spcAft>
                <a:spcPts val="0"/>
              </a:spcAft>
              <a:defRPr/>
            </a:pPr>
            <a:r>
              <a:rPr lang="en-GB" dirty="0">
                <a:ea typeface="Calibri"/>
                <a:cs typeface="Calibri"/>
              </a:rPr>
              <a:t>Abair an </a:t>
            </a:r>
            <a:r>
              <a:rPr lang="en-GB" dirty="0" err="1">
                <a:ea typeface="Calibri"/>
                <a:cs typeface="Calibri"/>
              </a:rPr>
              <a:t>rabhlóg</a:t>
            </a:r>
            <a:r>
              <a:rPr lang="en-GB" dirty="0">
                <a:ea typeface="Calibri"/>
                <a:cs typeface="Calibri"/>
              </a:rPr>
              <a:t> </a:t>
            </a:r>
            <a:r>
              <a:rPr lang="en-GB" dirty="0" err="1">
                <a:ea typeface="Calibri"/>
                <a:cs typeface="Calibri"/>
              </a:rPr>
              <a:t>ar</a:t>
            </a:r>
            <a:r>
              <a:rPr lang="en-GB" dirty="0">
                <a:ea typeface="Calibri"/>
                <a:cs typeface="Calibri"/>
              </a:rPr>
              <a:t> an </a:t>
            </a:r>
            <a:r>
              <a:rPr lang="en-GB" dirty="0" err="1">
                <a:ea typeface="Calibri"/>
                <a:cs typeface="Calibri"/>
              </a:rPr>
              <a:t>scáileán</a:t>
            </a:r>
            <a:r>
              <a:rPr lang="en-GB" dirty="0">
                <a:ea typeface="Calibri"/>
                <a:cs typeface="Calibri"/>
              </a:rPr>
              <a:t> leis </a:t>
            </a:r>
            <a:r>
              <a:rPr lang="en-GB" dirty="0" err="1">
                <a:ea typeface="Calibri"/>
                <a:cs typeface="Calibri"/>
              </a:rPr>
              <a:t>na</a:t>
            </a:r>
            <a:r>
              <a:rPr lang="en-GB" dirty="0">
                <a:ea typeface="Calibri"/>
                <a:cs typeface="Calibri"/>
              </a:rPr>
              <a:t> </a:t>
            </a:r>
            <a:r>
              <a:rPr lang="en-GB" dirty="0" err="1">
                <a:ea typeface="Calibri"/>
                <a:cs typeface="Calibri"/>
              </a:rPr>
              <a:t>múinteoirí</a:t>
            </a:r>
            <a:r>
              <a:rPr lang="en-GB" dirty="0">
                <a:ea typeface="Calibri"/>
                <a:cs typeface="Calibri"/>
              </a:rPr>
              <a:t>. Is </a:t>
            </a:r>
            <a:r>
              <a:rPr lang="en-GB" dirty="0" err="1">
                <a:ea typeface="Calibri"/>
                <a:cs typeface="Calibri"/>
              </a:rPr>
              <a:t>sampla</a:t>
            </a:r>
            <a:r>
              <a:rPr lang="en-GB" dirty="0">
                <a:ea typeface="Calibri"/>
                <a:cs typeface="Calibri"/>
              </a:rPr>
              <a:t> é </a:t>
            </a:r>
            <a:r>
              <a:rPr lang="en-GB" dirty="0" err="1">
                <a:ea typeface="Calibri"/>
                <a:cs typeface="Calibri"/>
              </a:rPr>
              <a:t>seo</a:t>
            </a:r>
            <a:r>
              <a:rPr lang="en-GB" dirty="0">
                <a:ea typeface="Calibri"/>
                <a:cs typeface="Calibri"/>
              </a:rPr>
              <a:t> a </a:t>
            </a:r>
            <a:r>
              <a:rPr lang="en-GB" dirty="0" err="1">
                <a:ea typeface="Calibri"/>
                <a:cs typeface="Calibri"/>
              </a:rPr>
              <a:t>d'oibreodh</a:t>
            </a:r>
            <a:r>
              <a:rPr lang="en-GB" dirty="0">
                <a:ea typeface="Calibri"/>
                <a:cs typeface="Calibri"/>
              </a:rPr>
              <a:t> go </a:t>
            </a:r>
            <a:r>
              <a:rPr lang="en-GB" dirty="0" err="1">
                <a:ea typeface="Calibri"/>
                <a:cs typeface="Calibri"/>
              </a:rPr>
              <a:t>maith</a:t>
            </a:r>
            <a:r>
              <a:rPr lang="en-GB" dirty="0">
                <a:ea typeface="Calibri"/>
                <a:cs typeface="Calibri"/>
              </a:rPr>
              <a:t> le </a:t>
            </a:r>
            <a:r>
              <a:rPr lang="en-GB" dirty="0" err="1">
                <a:ea typeface="Calibri"/>
                <a:cs typeface="Calibri"/>
              </a:rPr>
              <a:t>bunranganna</a:t>
            </a:r>
            <a:r>
              <a:rPr lang="en-GB" dirty="0">
                <a:ea typeface="Calibri"/>
                <a:cs typeface="Calibri"/>
              </a:rPr>
              <a:t>. </a:t>
            </a:r>
            <a:r>
              <a:rPr lang="en-GB" dirty="0" err="1">
                <a:ea typeface="Calibri"/>
                <a:cs typeface="Calibri"/>
              </a:rPr>
              <a:t>Tá</a:t>
            </a:r>
            <a:r>
              <a:rPr lang="en-GB" dirty="0">
                <a:ea typeface="Calibri"/>
                <a:cs typeface="Calibri"/>
              </a:rPr>
              <a:t> </a:t>
            </a:r>
            <a:r>
              <a:rPr lang="en-GB" dirty="0" err="1">
                <a:ea typeface="Calibri"/>
                <a:cs typeface="Calibri"/>
              </a:rPr>
              <a:t>sampla</a:t>
            </a:r>
            <a:r>
              <a:rPr lang="en-GB" dirty="0">
                <a:ea typeface="Calibri"/>
                <a:cs typeface="Calibri"/>
              </a:rPr>
              <a:t> </a:t>
            </a:r>
            <a:r>
              <a:rPr lang="en-GB" dirty="0" err="1">
                <a:ea typeface="Calibri"/>
                <a:cs typeface="Calibri"/>
              </a:rPr>
              <a:t>níos</a:t>
            </a:r>
            <a:r>
              <a:rPr lang="en-GB" dirty="0">
                <a:ea typeface="Calibri"/>
                <a:cs typeface="Calibri"/>
              </a:rPr>
              <a:t> casta </a:t>
            </a:r>
            <a:r>
              <a:rPr lang="en-GB" dirty="0" err="1">
                <a:ea typeface="Calibri"/>
                <a:cs typeface="Calibri"/>
              </a:rPr>
              <a:t>ar</a:t>
            </a:r>
            <a:r>
              <a:rPr lang="en-GB" dirty="0">
                <a:ea typeface="Calibri"/>
                <a:cs typeface="Calibri"/>
              </a:rPr>
              <a:t> an </a:t>
            </a:r>
            <a:r>
              <a:rPr lang="en-GB" dirty="0" err="1">
                <a:ea typeface="Calibri"/>
                <a:cs typeface="Calibri"/>
              </a:rPr>
              <a:t>gceád</a:t>
            </a:r>
            <a:r>
              <a:rPr lang="en-GB" dirty="0">
                <a:ea typeface="Calibri"/>
                <a:cs typeface="Calibri"/>
              </a:rPr>
              <a:t> </a:t>
            </a:r>
            <a:r>
              <a:rPr lang="en-GB" dirty="0" err="1">
                <a:ea typeface="Calibri"/>
                <a:cs typeface="Calibri"/>
              </a:rPr>
              <a:t>sleamhnán</a:t>
            </a:r>
            <a:r>
              <a:rPr lang="en-GB" dirty="0">
                <a:ea typeface="Calibri"/>
                <a:cs typeface="Calibri"/>
              </a:rPr>
              <a:t> </a:t>
            </a:r>
            <a:r>
              <a:rPr lang="en-GB" dirty="0" err="1">
                <a:ea typeface="Calibri"/>
                <a:cs typeface="Calibri"/>
              </a:rPr>
              <a:t>eile</a:t>
            </a:r>
            <a:r>
              <a:rPr lang="en-GB" dirty="0">
                <a:ea typeface="Calibri"/>
                <a:cs typeface="Calibri"/>
              </a:rPr>
              <a:t>.</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DAB011-D8C1-4D0D-88AD-AB2A7DF6DE65}"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t>Cuspóir an sleamhnáin: </a:t>
            </a:r>
            <a:r>
              <a:rPr lang="en-GB" smtClean="0"/>
              <a:t>An tábhacht a bhaineann le rabhlóga a phlé le múinteoirí</a:t>
            </a:r>
            <a:endParaRPr lang="en-GB" smtClean="0">
              <a:cs typeface="Calibri" pitchFamily="34" charset="0"/>
            </a:endParaRPr>
          </a:p>
          <a:p>
            <a:pPr>
              <a:spcBef>
                <a:spcPct val="0"/>
              </a:spcBef>
            </a:pPr>
            <a:endParaRPr lang="en-GB" b="1" smtClean="0"/>
          </a:p>
          <a:p>
            <a:pPr>
              <a:spcBef>
                <a:spcPct val="0"/>
              </a:spcBef>
            </a:pPr>
            <a:r>
              <a:rPr lang="en-GB" b="1" smtClean="0"/>
              <a:t>Nodanna do éascaitheoir:</a:t>
            </a:r>
            <a:r>
              <a:rPr lang="en-GB" smtClean="0"/>
              <a:t> </a:t>
            </a:r>
            <a:endParaRPr lang="en-US" smtClean="0">
              <a:cs typeface="Calibri" pitchFamily="34" charset="0"/>
            </a:endParaRPr>
          </a:p>
          <a:p>
            <a:pPr>
              <a:spcBef>
                <a:spcPct val="0"/>
              </a:spcBef>
            </a:pPr>
            <a:r>
              <a:rPr lang="en-GB" smtClean="0"/>
              <a:t>Abair an rabhlóg ar an scáileán leis na múinteoirí. </a:t>
            </a:r>
          </a:p>
          <a:p>
            <a:pPr>
              <a:spcBef>
                <a:spcPct val="0"/>
              </a:spcBef>
            </a:pPr>
            <a:r>
              <a:rPr lang="en-GB" smtClean="0">
                <a:cs typeface="Calibri" pitchFamily="34" charset="0"/>
              </a:rPr>
              <a:t>Iarr ar na múinteoirí samplaí a thabhairt do na rabhlóga eile atá ar eolas acu.</a:t>
            </a:r>
          </a:p>
          <a:p>
            <a:pPr>
              <a:spcBef>
                <a:spcPct val="0"/>
              </a:spcBef>
            </a:pPr>
            <a:r>
              <a:rPr lang="en-GB" smtClean="0">
                <a:cs typeface="Calibri" pitchFamily="34" charset="0"/>
              </a:rPr>
              <a:t>Lig dóibh breathnú ar na samplaí eile ag an gcód QR.</a:t>
            </a:r>
          </a:p>
          <a:p>
            <a:pPr>
              <a:spcBef>
                <a:spcPct val="0"/>
              </a:spcBef>
            </a:pPr>
            <a:r>
              <a:rPr lang="en-GB" smtClean="0">
                <a:cs typeface="Calibri" pitchFamily="34" charset="0"/>
              </a:rPr>
              <a:t>Iarr orthu ansin oibriú i ngrúpaí (3-4) chun a rabhlóga féin a chumadh.</a:t>
            </a:r>
          </a:p>
          <a:p>
            <a:pPr>
              <a:spcBef>
                <a:spcPct val="0"/>
              </a:spcBef>
            </a:pPr>
            <a:endParaRPr lang="en-US" smtClean="0">
              <a:cs typeface="Calibri" pitchFamily="34" charset="0"/>
            </a:endParaRP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8C8817-705A-42B2-8BE1-361408F0E0E2}"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50000"/>
              </a:lnSpc>
              <a:spcBef>
                <a:spcPct val="0"/>
              </a:spcBef>
            </a:pPr>
            <a:r>
              <a:rPr lang="en-US" b="1" smtClean="0"/>
              <a:t>Cuspóir an sleamhnáin:  </a:t>
            </a:r>
            <a:r>
              <a:rPr lang="en-US" smtClean="0"/>
              <a:t>Forléargas ar chuspóirí an chúrsa a thabhairt do na rannpháirtithe</a:t>
            </a:r>
          </a:p>
          <a:p>
            <a:pPr>
              <a:lnSpc>
                <a:spcPct val="150000"/>
              </a:lnSpc>
              <a:spcBef>
                <a:spcPct val="0"/>
              </a:spcBef>
            </a:pPr>
            <a:endParaRPr lang="en-US" smtClean="0"/>
          </a:p>
          <a:p>
            <a:pPr>
              <a:lnSpc>
                <a:spcPct val="150000"/>
              </a:lnSpc>
              <a:spcBef>
                <a:spcPct val="0"/>
              </a:spcBef>
            </a:pPr>
            <a:r>
              <a:rPr lang="en-US" b="1" smtClean="0"/>
              <a:t>Nodanna na éascaitheoir:</a:t>
            </a:r>
            <a:r>
              <a:rPr lang="en-US" smtClean="0"/>
              <a:t> Dírigh aire na rannpháirtithe ar aidhmeanna an chúrsa atá leagtha amach don cheardlann. Tabhair deis dóibh iad a léamh go ciúin ar dtús. Ansin déan leathnú orthu.</a:t>
            </a:r>
            <a:endParaRPr lang="en-US" smtClean="0">
              <a:cs typeface="Calibri" pitchFamily="34" charset="0"/>
            </a:endParaRPr>
          </a:p>
          <a:p>
            <a:pPr>
              <a:lnSpc>
                <a:spcPct val="150000"/>
              </a:lnSpc>
              <a:spcBef>
                <a:spcPct val="0"/>
              </a:spcBef>
            </a:pPr>
            <a:endParaRPr lang="en-US" smtClean="0"/>
          </a:p>
          <a:p>
            <a:pPr>
              <a:lnSpc>
                <a:spcPct val="150000"/>
              </a:lnSpc>
              <a:spcBef>
                <a:spcPct val="0"/>
              </a:spcBef>
            </a:pPr>
            <a:r>
              <a:rPr lang="en-US" smtClean="0"/>
              <a:t>Beimid ag díriú ar na haidhmeanna seo i rith na ceardlainne. Beidh neart cumarsáid ar siúl agus sibh ag glacadh páirt sna gníomhaíochtaí éagsúla. Beidh deis agaibh bheith ag caint agus an comhrá lena chéile freisin. Le cleachtadh tiocfaidh feabhas ar bhur gcumas Gaeilge.</a:t>
            </a:r>
            <a:endParaRPr lang="en-US" smtClean="0">
              <a:cs typeface="Calibri" pitchFamily="34" charset="0"/>
            </a:endParaRPr>
          </a:p>
          <a:p>
            <a:pPr>
              <a:lnSpc>
                <a:spcPct val="150000"/>
              </a:lnSpc>
              <a:spcBef>
                <a:spcPct val="0"/>
              </a:spcBef>
            </a:pPr>
            <a:r>
              <a:rPr lang="en-US" smtClean="0"/>
              <a:t>Mar a deir an seanfhocal – Cleachtadh a dhéanamh máistreacht!</a:t>
            </a:r>
            <a:endParaRPr lang="en-US" smtClean="0">
              <a:cs typeface="Calibri" pitchFamily="34" charset="0"/>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90D978-CDFA-41C6-9883-796ED591BF33}"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Cuspóir an sleamhnáin: </a:t>
            </a:r>
            <a:r>
              <a:rPr lang="en-GB" smtClean="0"/>
              <a:t>Eiseamláiriú a dhéanamh ar an tasc seo a bheith mar ullmhúchán don tasc ar shleamhnán 21.</a:t>
            </a:r>
          </a:p>
          <a:p>
            <a:pPr>
              <a:spcBef>
                <a:spcPct val="0"/>
              </a:spcBef>
            </a:pPr>
            <a:endParaRPr lang="en-US" smtClean="0"/>
          </a:p>
          <a:p>
            <a:pPr>
              <a:spcBef>
                <a:spcPct val="0"/>
              </a:spcBef>
            </a:pPr>
            <a:r>
              <a:rPr lang="en-US" b="1" smtClean="0"/>
              <a:t>Nodanna don éascaitheoir</a:t>
            </a:r>
            <a:endParaRPr lang="en-US" smtClean="0"/>
          </a:p>
          <a:p>
            <a:pPr>
              <a:spcBef>
                <a:spcPct val="0"/>
              </a:spcBef>
            </a:pPr>
            <a:r>
              <a:rPr lang="en-US" smtClean="0"/>
              <a:t>Seo bealach amháin chun 'Aimsigh na Difríochtaí' a dhéanamh chun Gaeilge a chur chun cinn - an dá phictiúr le feiceáil agus comparáid a dhéanamh eatharthu ó bhéal.</a:t>
            </a:r>
            <a:endParaRPr lang="en-US" smtClean="0">
              <a:cs typeface="Calibri" pitchFamily="34" charset="0"/>
            </a:endParaRPr>
          </a:p>
          <a:p>
            <a:pPr>
              <a:spcBef>
                <a:spcPct val="0"/>
              </a:spcBef>
            </a:pPr>
            <a:r>
              <a:rPr lang="en-US" smtClean="0"/>
              <a:t>Déan an tasc seo le na rannpháirtithe ar fad le chéile.</a:t>
            </a:r>
            <a:endParaRPr lang="en-US" smtClean="0">
              <a:cs typeface="Calibri" pitchFamily="34" charset="0"/>
            </a:endParaRPr>
          </a:p>
          <a:p>
            <a:pPr>
              <a:spcBef>
                <a:spcPct val="0"/>
              </a:spcBef>
            </a:pPr>
            <a:r>
              <a:rPr lang="en-US" smtClean="0"/>
              <a:t>Plé an teanga a bheith ag teastáil ó pháistí chun an tasc seo a dhéanamh leo. Déan cliceáil chun smaointe a fháil.</a:t>
            </a:r>
            <a:endParaRPr lang="en-US" smtClean="0">
              <a:cs typeface="Calibri" pitchFamily="34" charset="0"/>
            </a:endParaRPr>
          </a:p>
          <a:p>
            <a:pPr>
              <a:spcBef>
                <a:spcPct val="0"/>
              </a:spcBef>
            </a:pPr>
            <a:r>
              <a:rPr lang="en-US" smtClean="0"/>
              <a:t>Is féidir pictiúir níos simplí nó níos dúshlánaí a úsáid ag brath ar chumas teanga na bpáistí.</a:t>
            </a:r>
            <a:endParaRPr lang="en-US" smtClean="0">
              <a:cs typeface="Calibri" pitchFamily="34" charset="0"/>
            </a:endParaRPr>
          </a:p>
          <a:p>
            <a:pPr>
              <a:spcBef>
                <a:spcPct val="0"/>
              </a:spcBef>
            </a:pPr>
            <a:endParaRPr lang="en-US" smtClean="0"/>
          </a:p>
          <a:p>
            <a:pPr>
              <a:spcBef>
                <a:spcPct val="0"/>
              </a:spcBef>
            </a:pPr>
            <a:r>
              <a:rPr lang="en-US" smtClean="0"/>
              <a:t>Moladh: Ná hinis dóibh cé mhéad difríocht atá idir na pictiúir. Má tá a fhios acu, stopfaidh siad ag caint nuair a bhíonn na difríochtaí aimsithe acu.</a:t>
            </a:r>
            <a:endParaRPr lang="en-US" smtClean="0">
              <a:cs typeface="Calibri" pitchFamily="34" charset="0"/>
            </a:endParaRPr>
          </a:p>
          <a:p>
            <a:pPr>
              <a:spcBef>
                <a:spcPct val="0"/>
              </a:spcBef>
            </a:pPr>
            <a:endParaRPr lang="en-US" smtClean="0">
              <a:cs typeface="Calibri" pitchFamily="34" charset="0"/>
            </a:endParaRP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A315C3-5747-4B77-BDAA-E7B236C081C3}"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err="1"/>
              <a:t>Cuspóir</a:t>
            </a:r>
            <a:r>
              <a:rPr lang="en-US" b="1"/>
              <a:t> an </a:t>
            </a:r>
            <a:r>
              <a:rPr lang="en-US" b="1" err="1"/>
              <a:t>Sleamhnáin</a:t>
            </a:r>
            <a:r>
              <a:rPr lang="en-US" b="1"/>
              <a:t>:</a:t>
            </a:r>
            <a:endParaRPr lang="en-US"/>
          </a:p>
          <a:p>
            <a:pPr fontAlgn="auto">
              <a:spcBef>
                <a:spcPts val="0"/>
              </a:spcBef>
              <a:spcAft>
                <a:spcPts val="0"/>
              </a:spcAft>
              <a:defRPr/>
            </a:pPr>
            <a:r>
              <a:rPr lang="en-US"/>
              <a:t>Deis a </a:t>
            </a:r>
            <a:r>
              <a:rPr lang="en-US" err="1"/>
              <a:t>thabhairt</a:t>
            </a:r>
            <a:r>
              <a:rPr lang="en-US"/>
              <a:t> do </a:t>
            </a:r>
            <a:r>
              <a:rPr lang="en-US" err="1"/>
              <a:t>na</a:t>
            </a:r>
            <a:r>
              <a:rPr lang="en-US"/>
              <a:t> </a:t>
            </a:r>
            <a:r>
              <a:rPr lang="en-US" err="1"/>
              <a:t>rannpháirtithe</a:t>
            </a:r>
            <a:r>
              <a:rPr lang="en-US"/>
              <a:t> leas a </a:t>
            </a:r>
            <a:r>
              <a:rPr lang="en-US" err="1"/>
              <a:t>bhaint</a:t>
            </a:r>
            <a:r>
              <a:rPr lang="en-US"/>
              <a:t> as </a:t>
            </a:r>
            <a:r>
              <a:rPr lang="en-US" err="1"/>
              <a:t>gníomhaíochtaí</a:t>
            </a:r>
            <a:r>
              <a:rPr lang="en-US"/>
              <a:t> '</a:t>
            </a:r>
            <a:r>
              <a:rPr lang="en-US" err="1"/>
              <a:t>Aimsigh</a:t>
            </a:r>
            <a:r>
              <a:rPr lang="en-US"/>
              <a:t> </a:t>
            </a:r>
            <a:r>
              <a:rPr lang="en-US" err="1"/>
              <a:t>na</a:t>
            </a:r>
            <a:r>
              <a:rPr lang="en-US"/>
              <a:t> </a:t>
            </a:r>
            <a:r>
              <a:rPr lang="en-US" err="1"/>
              <a:t>Difríochtaí</a:t>
            </a:r>
            <a:r>
              <a:rPr lang="en-US"/>
              <a:t>' </a:t>
            </a:r>
            <a:r>
              <a:rPr lang="en-US" err="1"/>
              <a:t>chun</a:t>
            </a:r>
            <a:r>
              <a:rPr lang="en-US"/>
              <a:t> </a:t>
            </a:r>
            <a:r>
              <a:rPr lang="en-US" err="1"/>
              <a:t>Gaeilge</a:t>
            </a:r>
            <a:r>
              <a:rPr lang="en-US"/>
              <a:t> a chur </a:t>
            </a:r>
            <a:r>
              <a:rPr lang="en-US" err="1"/>
              <a:t>chun</a:t>
            </a:r>
            <a:r>
              <a:rPr lang="en-US"/>
              <a:t> </a:t>
            </a:r>
            <a:r>
              <a:rPr lang="en-US" err="1"/>
              <a:t>cinn</a:t>
            </a:r>
            <a:endParaRPr lang="en-US">
              <a:ea typeface="Calibri"/>
              <a:cs typeface="Calibri"/>
            </a:endParaRPr>
          </a:p>
          <a:p>
            <a:pPr fontAlgn="auto">
              <a:spcBef>
                <a:spcPts val="0"/>
              </a:spcBef>
              <a:spcAft>
                <a:spcPts val="0"/>
              </a:spcAft>
              <a:defRPr/>
            </a:pPr>
            <a:endParaRPr lang="en-US"/>
          </a:p>
          <a:p>
            <a:pPr fontAlgn="auto">
              <a:spcBef>
                <a:spcPts val="0"/>
              </a:spcBef>
              <a:spcAft>
                <a:spcPts val="0"/>
              </a:spcAft>
              <a:defRPr/>
            </a:pPr>
            <a:r>
              <a:rPr lang="en-US" b="1" err="1"/>
              <a:t>Nótaí</a:t>
            </a:r>
            <a:r>
              <a:rPr lang="en-US" b="1"/>
              <a:t> don </a:t>
            </a:r>
            <a:r>
              <a:rPr lang="en-US" b="1" err="1"/>
              <a:t>Éascaitheoir</a:t>
            </a:r>
            <a:r>
              <a:rPr lang="en-US" b="1"/>
              <a:t> - </a:t>
            </a:r>
            <a:r>
              <a:rPr lang="en-US" b="1" err="1"/>
              <a:t>Tá</a:t>
            </a:r>
            <a:r>
              <a:rPr lang="en-US" b="1"/>
              <a:t> an </a:t>
            </a:r>
            <a:r>
              <a:rPr lang="en-US" b="1" err="1"/>
              <a:t>pictiúr</a:t>
            </a:r>
            <a:r>
              <a:rPr lang="en-US" b="1"/>
              <a:t> </a:t>
            </a:r>
            <a:r>
              <a:rPr lang="en-US" b="1" err="1"/>
              <a:t>sa</a:t>
            </a:r>
            <a:r>
              <a:rPr lang="en-US" b="1"/>
              <a:t> </a:t>
            </a:r>
            <a:r>
              <a:rPr lang="en-US" b="1" err="1"/>
              <a:t>bhfillteán</a:t>
            </a:r>
            <a:r>
              <a:rPr lang="en-US" b="1"/>
              <a:t>. </a:t>
            </a:r>
            <a:endParaRPr lang="en-US" b="1">
              <a:ea typeface="Calibri"/>
              <a:cs typeface="Calibri"/>
            </a:endParaRPr>
          </a:p>
          <a:p>
            <a:pPr marL="171450" indent="-171450" fontAlgn="auto">
              <a:spcBef>
                <a:spcPts val="0"/>
              </a:spcBef>
              <a:spcAft>
                <a:spcPts val="0"/>
              </a:spcAft>
              <a:buFont typeface="Arial,Sans-Serif"/>
              <a:buChar char="•"/>
              <a:defRPr/>
            </a:pPr>
            <a:r>
              <a:rPr lang="en-US" err="1"/>
              <a:t>Roinn</a:t>
            </a:r>
            <a:r>
              <a:rPr lang="en-US"/>
              <a:t> </a:t>
            </a:r>
            <a:r>
              <a:rPr lang="en-US" err="1"/>
              <a:t>na</a:t>
            </a:r>
            <a:r>
              <a:rPr lang="en-US"/>
              <a:t> </a:t>
            </a:r>
            <a:r>
              <a:rPr lang="en-US" err="1"/>
              <a:t>rannpháirtithe</a:t>
            </a:r>
            <a:r>
              <a:rPr lang="en-US"/>
              <a:t> </a:t>
            </a:r>
            <a:r>
              <a:rPr lang="en-US" err="1"/>
              <a:t>i</a:t>
            </a:r>
            <a:r>
              <a:rPr lang="en-US"/>
              <a:t> </a:t>
            </a:r>
            <a:r>
              <a:rPr lang="en-US" err="1"/>
              <a:t>mbeirteanna</a:t>
            </a:r>
            <a:r>
              <a:rPr lang="en-US"/>
              <a:t>. </a:t>
            </a:r>
            <a:r>
              <a:rPr lang="en-US" err="1"/>
              <a:t>Tabhair</a:t>
            </a:r>
            <a:r>
              <a:rPr lang="en-US"/>
              <a:t> </a:t>
            </a:r>
            <a:r>
              <a:rPr lang="en-US" err="1"/>
              <a:t>pictiúr</a:t>
            </a:r>
            <a:r>
              <a:rPr lang="en-US"/>
              <a:t> A do </a:t>
            </a:r>
            <a:r>
              <a:rPr lang="en-US" err="1"/>
              <a:t>dhuine</a:t>
            </a:r>
            <a:r>
              <a:rPr lang="en-US"/>
              <a:t> </a:t>
            </a:r>
            <a:r>
              <a:rPr lang="en-US" err="1"/>
              <a:t>amháin</a:t>
            </a:r>
            <a:r>
              <a:rPr lang="en-US"/>
              <a:t> </a:t>
            </a:r>
            <a:r>
              <a:rPr lang="en-US" err="1"/>
              <a:t>agus</a:t>
            </a:r>
            <a:r>
              <a:rPr lang="en-US"/>
              <a:t> </a:t>
            </a:r>
            <a:r>
              <a:rPr lang="en-US" err="1"/>
              <a:t>pictiúr</a:t>
            </a:r>
            <a:r>
              <a:rPr lang="en-US"/>
              <a:t> B don </a:t>
            </a:r>
            <a:r>
              <a:rPr lang="en-US" err="1"/>
              <a:t>duine</a:t>
            </a:r>
            <a:r>
              <a:rPr lang="en-US"/>
              <a:t> </a:t>
            </a:r>
            <a:r>
              <a:rPr lang="en-US" err="1"/>
              <a:t>eile</a:t>
            </a:r>
            <a:r>
              <a:rPr lang="en-US"/>
              <a:t>.</a:t>
            </a:r>
            <a:endParaRPr lang="en-US">
              <a:ea typeface="Calibri"/>
              <a:cs typeface="Calibri"/>
            </a:endParaRPr>
          </a:p>
          <a:p>
            <a:pPr marL="171450" indent="-171450" fontAlgn="auto">
              <a:spcBef>
                <a:spcPts val="0"/>
              </a:spcBef>
              <a:spcAft>
                <a:spcPts val="0"/>
              </a:spcAft>
              <a:buFont typeface="Arial,Sans-Serif"/>
              <a:buChar char="•"/>
              <a:defRPr/>
            </a:pPr>
            <a:r>
              <a:rPr lang="en-US"/>
              <a:t>Ní </a:t>
            </a:r>
            <a:r>
              <a:rPr lang="en-US" err="1"/>
              <a:t>féidir</a:t>
            </a:r>
            <a:r>
              <a:rPr lang="en-US"/>
              <a:t> </a:t>
            </a:r>
            <a:r>
              <a:rPr lang="en-US" err="1"/>
              <a:t>leo</a:t>
            </a:r>
            <a:r>
              <a:rPr lang="en-US"/>
              <a:t> </a:t>
            </a:r>
            <a:r>
              <a:rPr lang="en-US" err="1"/>
              <a:t>breathnú</a:t>
            </a:r>
            <a:r>
              <a:rPr lang="en-US"/>
              <a:t> </a:t>
            </a:r>
            <a:r>
              <a:rPr lang="en-US" err="1"/>
              <a:t>ar</a:t>
            </a:r>
            <a:r>
              <a:rPr lang="en-US"/>
              <a:t> </a:t>
            </a:r>
            <a:r>
              <a:rPr lang="en-US" err="1"/>
              <a:t>phictiúr</a:t>
            </a:r>
            <a:r>
              <a:rPr lang="en-US"/>
              <a:t> a </a:t>
            </a:r>
            <a:r>
              <a:rPr lang="en-US" err="1"/>
              <a:t>chéile</a:t>
            </a:r>
            <a:r>
              <a:rPr lang="en-US"/>
              <a:t>.</a:t>
            </a:r>
            <a:endParaRPr lang="en-US">
              <a:ea typeface="Calibri"/>
              <a:cs typeface="Calibri"/>
            </a:endParaRPr>
          </a:p>
          <a:p>
            <a:pPr marL="171450" indent="-171450" fontAlgn="auto">
              <a:spcBef>
                <a:spcPts val="0"/>
              </a:spcBef>
              <a:spcAft>
                <a:spcPts val="0"/>
              </a:spcAft>
              <a:buFont typeface="Arial,Sans-Serif"/>
              <a:buChar char="•"/>
              <a:defRPr/>
            </a:pPr>
            <a:r>
              <a:rPr lang="en-US" err="1"/>
              <a:t>Caithfidh</a:t>
            </a:r>
            <a:r>
              <a:rPr lang="en-US"/>
              <a:t> </a:t>
            </a:r>
            <a:r>
              <a:rPr lang="en-US" err="1"/>
              <a:t>siad</a:t>
            </a:r>
            <a:r>
              <a:rPr lang="en-US"/>
              <a:t> </a:t>
            </a:r>
            <a:r>
              <a:rPr lang="en-US" err="1"/>
              <a:t>ceisteanna</a:t>
            </a:r>
            <a:r>
              <a:rPr lang="en-US"/>
              <a:t> a chur </a:t>
            </a:r>
            <a:r>
              <a:rPr lang="en-US" err="1"/>
              <a:t>ar</a:t>
            </a:r>
            <a:r>
              <a:rPr lang="en-US"/>
              <a:t> a </a:t>
            </a:r>
            <a:r>
              <a:rPr lang="en-US" err="1"/>
              <a:t>chéile</a:t>
            </a:r>
            <a:r>
              <a:rPr lang="en-US"/>
              <a:t> </a:t>
            </a:r>
            <a:r>
              <a:rPr lang="en-US" err="1"/>
              <a:t>chun</a:t>
            </a:r>
            <a:r>
              <a:rPr lang="en-US"/>
              <a:t> </a:t>
            </a:r>
            <a:r>
              <a:rPr lang="en-US" err="1"/>
              <a:t>na</a:t>
            </a:r>
            <a:r>
              <a:rPr lang="en-US"/>
              <a:t> </a:t>
            </a:r>
            <a:r>
              <a:rPr lang="en-US" err="1"/>
              <a:t>difríochtaí</a:t>
            </a:r>
            <a:r>
              <a:rPr lang="en-US"/>
              <a:t> a </a:t>
            </a:r>
            <a:r>
              <a:rPr lang="en-US" err="1"/>
              <a:t>aimsiú</a:t>
            </a:r>
            <a:r>
              <a:rPr lang="en-US"/>
              <a:t>.</a:t>
            </a:r>
            <a:endParaRPr lang="en-US">
              <a:ea typeface="Calibri"/>
              <a:cs typeface="Calibri"/>
            </a:endParaRPr>
          </a:p>
          <a:p>
            <a:pPr marL="171450" indent="-171450" fontAlgn="auto">
              <a:spcBef>
                <a:spcPts val="0"/>
              </a:spcBef>
              <a:spcAft>
                <a:spcPts val="0"/>
              </a:spcAft>
              <a:buFont typeface="Arial,Sans-Serif"/>
              <a:buChar char="•"/>
              <a:defRPr/>
            </a:pPr>
            <a:r>
              <a:rPr lang="en-US" err="1"/>
              <a:t>Tá</a:t>
            </a:r>
            <a:r>
              <a:rPr lang="en-US"/>
              <a:t> an </a:t>
            </a:r>
            <a:r>
              <a:rPr lang="en-US" err="1"/>
              <a:t>tasc</a:t>
            </a:r>
            <a:r>
              <a:rPr lang="en-US"/>
              <a:t> </a:t>
            </a:r>
            <a:r>
              <a:rPr lang="en-US" err="1"/>
              <a:t>seo</a:t>
            </a:r>
            <a:r>
              <a:rPr lang="en-US"/>
              <a:t> </a:t>
            </a:r>
            <a:r>
              <a:rPr lang="en-US" err="1"/>
              <a:t>níos</a:t>
            </a:r>
            <a:r>
              <a:rPr lang="en-US"/>
              <a:t> </a:t>
            </a:r>
            <a:r>
              <a:rPr lang="en-US" err="1"/>
              <a:t>dúshlánaí</a:t>
            </a:r>
            <a:r>
              <a:rPr lang="en-US"/>
              <a:t> </a:t>
            </a:r>
            <a:r>
              <a:rPr lang="en-US" err="1"/>
              <a:t>ná</a:t>
            </a:r>
            <a:r>
              <a:rPr lang="en-US"/>
              <a:t> an </a:t>
            </a:r>
            <a:r>
              <a:rPr lang="en-US" err="1"/>
              <a:t>tasc</a:t>
            </a:r>
            <a:r>
              <a:rPr lang="en-US"/>
              <a:t> </a:t>
            </a:r>
            <a:r>
              <a:rPr lang="en-US" err="1"/>
              <a:t>roimhe</a:t>
            </a:r>
            <a:r>
              <a:rPr lang="en-US"/>
              <a:t>.</a:t>
            </a:r>
            <a:endParaRPr lang="en-US">
              <a:ea typeface="Calibri"/>
              <a:cs typeface="Calibri"/>
            </a:endParaRPr>
          </a:p>
          <a:p>
            <a:pPr marL="171450" indent="-171450" fontAlgn="auto">
              <a:spcBef>
                <a:spcPts val="0"/>
              </a:spcBef>
              <a:spcAft>
                <a:spcPts val="0"/>
              </a:spcAft>
              <a:buFont typeface="Arial"/>
              <a:buChar char="•"/>
              <a:defRPr/>
            </a:pPr>
            <a:r>
              <a:rPr lang="en-US" err="1"/>
              <a:t>Tá</a:t>
            </a:r>
            <a:r>
              <a:rPr lang="en-US"/>
              <a:t> </a:t>
            </a:r>
            <a:r>
              <a:rPr lang="en-US" err="1"/>
              <a:t>tuilleadh</a:t>
            </a:r>
            <a:r>
              <a:rPr lang="en-US"/>
              <a:t> </a:t>
            </a:r>
            <a:r>
              <a:rPr lang="en-US" err="1"/>
              <a:t>samplaí</a:t>
            </a:r>
            <a:r>
              <a:rPr lang="en-US"/>
              <a:t> le </a:t>
            </a:r>
            <a:r>
              <a:rPr lang="en-US" err="1"/>
              <a:t>fáil</a:t>
            </a:r>
            <a:r>
              <a:rPr lang="en-US"/>
              <a:t> </a:t>
            </a:r>
            <a:r>
              <a:rPr lang="en-US" err="1"/>
              <a:t>ar</a:t>
            </a:r>
            <a:r>
              <a:rPr lang="en-US"/>
              <a:t> an </a:t>
            </a:r>
            <a:r>
              <a:rPr lang="en-US" err="1"/>
              <a:t>suíomh</a:t>
            </a:r>
            <a:r>
              <a:rPr lang="en-US"/>
              <a:t> </a:t>
            </a:r>
            <a:r>
              <a:rPr lang="en-US" err="1"/>
              <a:t>atá</a:t>
            </a:r>
            <a:r>
              <a:rPr lang="en-US"/>
              <a:t> </a:t>
            </a:r>
            <a:r>
              <a:rPr lang="en-US" err="1"/>
              <a:t>luaite</a:t>
            </a:r>
            <a:r>
              <a:rPr lang="en-US"/>
              <a:t> </a:t>
            </a:r>
            <a:r>
              <a:rPr lang="en-US" err="1"/>
              <a:t>ar</a:t>
            </a:r>
            <a:r>
              <a:rPr lang="en-US"/>
              <a:t> an </a:t>
            </a:r>
            <a:r>
              <a:rPr lang="en-US" err="1"/>
              <a:t>scáileán</a:t>
            </a:r>
            <a:r>
              <a:rPr lang="en-US"/>
              <a:t>.</a:t>
            </a:r>
            <a:endParaRPr lang="en-US">
              <a:ea typeface="Calibri"/>
              <a:cs typeface="Calibri"/>
            </a:endParaRPr>
          </a:p>
          <a:p>
            <a:pPr fontAlgn="auto">
              <a:spcBef>
                <a:spcPts val="0"/>
              </a:spcBef>
              <a:spcAft>
                <a:spcPts val="0"/>
              </a:spcAft>
              <a:defRPr/>
            </a:pPr>
            <a:endParaRPr lang="en-GB"/>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29AC73-E295-4BF0-9A78-8DC54C277A27}"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solidFill>
                  <a:srgbClr val="000000"/>
                </a:solidFill>
                <a:cs typeface="Calibri" pitchFamily="34" charset="0"/>
              </a:rPr>
              <a:t>Cuspóir an sleamhnáin: </a:t>
            </a:r>
            <a:r>
              <a:rPr lang="en-US" smtClean="0">
                <a:solidFill>
                  <a:srgbClr val="444444"/>
                </a:solidFill>
                <a:cs typeface="Calibri" pitchFamily="34" charset="0"/>
              </a:rPr>
              <a:t>​​</a:t>
            </a:r>
            <a:r>
              <a:rPr lang="en-US" smtClean="0">
                <a:solidFill>
                  <a:srgbClr val="444444"/>
                </a:solidFill>
              </a:rPr>
              <a:t>Na buntáistí</a:t>
            </a:r>
            <a:r>
              <a:rPr lang="en-GB" smtClean="0">
                <a:solidFill>
                  <a:srgbClr val="444444"/>
                </a:solidFill>
              </a:rPr>
              <a:t> a bhaineann leis an gcluiche Biongó a phlé le múinteoirí</a:t>
            </a:r>
            <a:endParaRPr lang="en-US" smtClean="0">
              <a:cs typeface="Calibri" pitchFamily="34" charset="0"/>
            </a:endParaRPr>
          </a:p>
          <a:p>
            <a:pPr>
              <a:spcBef>
                <a:spcPct val="0"/>
              </a:spcBef>
            </a:pPr>
            <a:endParaRPr lang="en-US" b="1" smtClean="0">
              <a:solidFill>
                <a:srgbClr val="000000"/>
              </a:solidFill>
              <a:cs typeface="Calibri" pitchFamily="34" charset="0"/>
            </a:endParaRPr>
          </a:p>
          <a:p>
            <a:pPr>
              <a:spcBef>
                <a:spcPct val="0"/>
              </a:spcBef>
            </a:pPr>
            <a:r>
              <a:rPr lang="en-US" b="1" smtClean="0">
                <a:solidFill>
                  <a:srgbClr val="000000"/>
                </a:solidFill>
                <a:cs typeface="Calibri" pitchFamily="34" charset="0"/>
              </a:rPr>
              <a:t>Nótaí don éascaitheoir</a:t>
            </a:r>
            <a:r>
              <a:rPr lang="en-US" smtClean="0">
                <a:solidFill>
                  <a:srgbClr val="444444"/>
                </a:solidFill>
                <a:cs typeface="Calibri" pitchFamily="34" charset="0"/>
              </a:rPr>
              <a:t>​​</a:t>
            </a:r>
            <a:endParaRPr lang="en-US" smtClean="0"/>
          </a:p>
          <a:p>
            <a:pPr>
              <a:spcBef>
                <a:spcPct val="0"/>
              </a:spcBef>
            </a:pPr>
            <a:r>
              <a:rPr lang="en-GB" smtClean="0">
                <a:solidFill>
                  <a:srgbClr val="444444"/>
                </a:solidFill>
              </a:rPr>
              <a:t>Is cluiche an-éifeachtach é biongó chun teanga a mhúineadh mar</a:t>
            </a:r>
            <a:endParaRPr lang="en-US" smtClean="0"/>
          </a:p>
          <a:p>
            <a:pPr marL="628650" lvl="1" indent="-171450">
              <a:spcBef>
                <a:spcPct val="0"/>
              </a:spcBef>
              <a:buFontTx/>
              <a:buChar char="•"/>
            </a:pPr>
            <a:r>
              <a:rPr lang="en-GB" smtClean="0">
                <a:solidFill>
                  <a:srgbClr val="444444"/>
                </a:solidFill>
                <a:cs typeface="Calibri" pitchFamily="34" charset="0"/>
              </a:rPr>
              <a:t>Go gcuireann sé deiseanna ar fáil chun stór focal agus frásaí a chleachtadh</a:t>
            </a:r>
          </a:p>
          <a:p>
            <a:pPr marL="628650" lvl="1" indent="-171450">
              <a:spcBef>
                <a:spcPct val="0"/>
              </a:spcBef>
              <a:buFontTx/>
              <a:buChar char="•"/>
            </a:pPr>
            <a:r>
              <a:rPr lang="en-GB" smtClean="0">
                <a:solidFill>
                  <a:srgbClr val="444444"/>
                </a:solidFill>
                <a:cs typeface="Calibri" pitchFamily="34" charset="0"/>
              </a:rPr>
              <a:t>Go bhfeabhsaíonn sé scileanna éisteachta</a:t>
            </a:r>
          </a:p>
          <a:p>
            <a:pPr marL="628650" lvl="1" indent="-171450">
              <a:spcBef>
                <a:spcPct val="0"/>
              </a:spcBef>
              <a:buFontTx/>
              <a:buChar char="•"/>
            </a:pPr>
            <a:r>
              <a:rPr lang="en-GB" smtClean="0">
                <a:solidFill>
                  <a:srgbClr val="444444"/>
                </a:solidFill>
                <a:cs typeface="Calibri" pitchFamily="34" charset="0"/>
              </a:rPr>
              <a:t>Go bhfuil sé éasca biongó a chur in oiriúint do leibhéil éagsúla teanga (samplaí de seo ar an bpadlet)</a:t>
            </a:r>
          </a:p>
          <a:p>
            <a:pPr>
              <a:spcBef>
                <a:spcPct val="0"/>
              </a:spcBef>
            </a:pPr>
            <a:r>
              <a:rPr lang="en-GB" smtClean="0">
                <a:solidFill>
                  <a:srgbClr val="444444"/>
                </a:solidFill>
                <a:cs typeface="Calibri" pitchFamily="34" charset="0"/>
              </a:rPr>
              <a:t>Lig do na rannpháirtithe biongó a imirt. Ag brath ar uimhreacha, b'fhéidir go mbeidh dhá ghrúpa ag teastáil. (Tá 12 chlár biongó éagsúla ann).</a:t>
            </a:r>
          </a:p>
          <a:p>
            <a:pPr>
              <a:spcBef>
                <a:spcPct val="0"/>
              </a:spcBef>
            </a:pPr>
            <a:endParaRPr lang="en-US" smtClean="0">
              <a:solidFill>
                <a:srgbClr val="444444"/>
              </a:solidFill>
              <a:cs typeface="Calibri" pitchFamily="34" charset="0"/>
            </a:endParaRPr>
          </a:p>
          <a:p>
            <a:pPr>
              <a:spcBef>
                <a:spcPct val="0"/>
              </a:spcBef>
            </a:pPr>
            <a:endParaRPr lang="en-US" smtClean="0">
              <a:solidFill>
                <a:srgbClr val="444444"/>
              </a:solidFill>
              <a:cs typeface="Calibri" pitchFamily="34" charset="0"/>
            </a:endParaRP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87BCEC-7347-4C9C-8EB4-E9020DB9147D}"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a:extLst>
              <a:ext uri="{FF2B5EF4-FFF2-40B4-BE49-F238E27FC236}"/>
            </a:extLst>
          </p:cNvPr>
          <p:cNvSpPr>
            <a:spLocks noGrp="1"/>
          </p:cNvSpPr>
          <p:nvPr>
            <p:ph type="body" idx="1"/>
          </p:nvPr>
        </p:nvSpPr>
        <p:spPr/>
        <p:txBody>
          <a:bodyPr/>
          <a:lstStyle/>
          <a:p>
            <a:pPr fontAlgn="auto">
              <a:spcBef>
                <a:spcPts val="0"/>
              </a:spcBef>
              <a:spcAft>
                <a:spcPts val="0"/>
              </a:spcAft>
              <a:defRPr/>
            </a:pPr>
            <a:r>
              <a:rPr lang="en-US" b="1" dirty="0" err="1">
                <a:solidFill>
                  <a:srgbClr val="444444"/>
                </a:solidFill>
              </a:rPr>
              <a:t>Cuspóir</a:t>
            </a:r>
            <a:r>
              <a:rPr lang="en-US" b="1" dirty="0">
                <a:solidFill>
                  <a:srgbClr val="444444"/>
                </a:solidFill>
              </a:rPr>
              <a:t> an </a:t>
            </a:r>
            <a:r>
              <a:rPr lang="en-US" b="1" dirty="0" err="1">
                <a:solidFill>
                  <a:srgbClr val="444444"/>
                </a:solidFill>
              </a:rPr>
              <a:t>sleamhnáin</a:t>
            </a:r>
            <a:r>
              <a:rPr lang="en-US" b="1" dirty="0">
                <a:solidFill>
                  <a:srgbClr val="444444"/>
                </a:solidFill>
              </a:rPr>
              <a:t>:</a:t>
            </a:r>
            <a:r>
              <a:rPr lang="en-US" dirty="0">
                <a:solidFill>
                  <a:srgbClr val="444444"/>
                </a:solidFill>
              </a:rPr>
              <a:t> </a:t>
            </a:r>
          </a:p>
          <a:p>
            <a:pPr fontAlgn="auto">
              <a:spcBef>
                <a:spcPts val="0"/>
              </a:spcBef>
              <a:spcAft>
                <a:spcPts val="0"/>
              </a:spcAft>
              <a:defRPr/>
            </a:pPr>
            <a:r>
              <a:rPr lang="en-US" dirty="0">
                <a:solidFill>
                  <a:srgbClr val="444444"/>
                </a:solidFill>
              </a:rPr>
              <a:t>Nasc a </a:t>
            </a:r>
            <a:r>
              <a:rPr lang="en-US" dirty="0" err="1">
                <a:solidFill>
                  <a:srgbClr val="444444"/>
                </a:solidFill>
              </a:rPr>
              <a:t>dhéanamh</a:t>
            </a:r>
            <a:r>
              <a:rPr lang="en-US" dirty="0">
                <a:solidFill>
                  <a:srgbClr val="444444"/>
                </a:solidFill>
              </a:rPr>
              <a:t> </a:t>
            </a:r>
            <a:r>
              <a:rPr lang="en-US" dirty="0" err="1">
                <a:solidFill>
                  <a:srgbClr val="444444"/>
                </a:solidFill>
              </a:rPr>
              <a:t>idir</a:t>
            </a:r>
            <a:r>
              <a:rPr lang="en-US" dirty="0">
                <a:solidFill>
                  <a:srgbClr val="444444"/>
                </a:solidFill>
              </a:rPr>
              <a:t> </a:t>
            </a:r>
            <a:r>
              <a:rPr lang="en-US" dirty="0" err="1">
                <a:solidFill>
                  <a:srgbClr val="444444"/>
                </a:solidFill>
              </a:rPr>
              <a:t>na</a:t>
            </a:r>
            <a:r>
              <a:rPr lang="en-US" dirty="0">
                <a:solidFill>
                  <a:srgbClr val="444444"/>
                </a:solidFill>
              </a:rPr>
              <a:t> </a:t>
            </a:r>
            <a:r>
              <a:rPr lang="en-US" dirty="0" err="1">
                <a:solidFill>
                  <a:srgbClr val="444444"/>
                </a:solidFill>
              </a:rPr>
              <a:t>snáitheanna</a:t>
            </a:r>
            <a:r>
              <a:rPr lang="en-US" dirty="0">
                <a:solidFill>
                  <a:srgbClr val="444444"/>
                </a:solidFill>
              </a:rPr>
              <a:t> </a:t>
            </a:r>
            <a:r>
              <a:rPr lang="en-US" dirty="0" err="1">
                <a:solidFill>
                  <a:srgbClr val="444444"/>
                </a:solidFill>
              </a:rPr>
              <a:t>teanga</a:t>
            </a:r>
            <a:r>
              <a:rPr lang="en-US" dirty="0">
                <a:solidFill>
                  <a:srgbClr val="444444"/>
                </a:solidFill>
              </a:rPr>
              <a:t> ó </a:t>
            </a:r>
            <a:r>
              <a:rPr lang="en-US" dirty="0" err="1">
                <a:solidFill>
                  <a:srgbClr val="444444"/>
                </a:solidFill>
              </a:rPr>
              <a:t>bhéal</a:t>
            </a:r>
            <a:r>
              <a:rPr lang="en-US" dirty="0">
                <a:solidFill>
                  <a:srgbClr val="444444"/>
                </a:solidFill>
              </a:rPr>
              <a:t>, </a:t>
            </a:r>
            <a:r>
              <a:rPr lang="en-US" dirty="0" err="1">
                <a:solidFill>
                  <a:srgbClr val="444444"/>
                </a:solidFill>
              </a:rPr>
              <a:t>léitheoireacht</a:t>
            </a:r>
            <a:r>
              <a:rPr lang="en-US" dirty="0">
                <a:solidFill>
                  <a:srgbClr val="444444"/>
                </a:solidFill>
              </a:rPr>
              <a:t> </a:t>
            </a:r>
            <a:r>
              <a:rPr lang="en-US" dirty="0" err="1">
                <a:solidFill>
                  <a:srgbClr val="444444"/>
                </a:solidFill>
              </a:rPr>
              <a:t>agus</a:t>
            </a:r>
            <a:r>
              <a:rPr lang="en-US" dirty="0">
                <a:solidFill>
                  <a:srgbClr val="444444"/>
                </a:solidFill>
              </a:rPr>
              <a:t> </a:t>
            </a:r>
            <a:r>
              <a:rPr lang="en-US" dirty="0" err="1">
                <a:solidFill>
                  <a:srgbClr val="444444"/>
                </a:solidFill>
              </a:rPr>
              <a:t>scríbhneoireacht</a:t>
            </a:r>
            <a:r>
              <a:rPr lang="en-US" dirty="0">
                <a:solidFill>
                  <a:srgbClr val="444444"/>
                </a:solidFill>
              </a:rPr>
              <a:t>. </a:t>
            </a:r>
          </a:p>
          <a:p>
            <a:pPr fontAlgn="auto">
              <a:spcBef>
                <a:spcPts val="0"/>
              </a:spcBef>
              <a:spcAft>
                <a:spcPts val="0"/>
              </a:spcAft>
              <a:defRPr/>
            </a:pPr>
            <a:r>
              <a:rPr lang="en-US" dirty="0">
                <a:solidFill>
                  <a:srgbClr val="444444"/>
                </a:solidFill>
              </a:rPr>
              <a:t>Deis a </a:t>
            </a:r>
            <a:r>
              <a:rPr lang="en-US" dirty="0" err="1">
                <a:solidFill>
                  <a:srgbClr val="444444"/>
                </a:solidFill>
              </a:rPr>
              <a:t>thabhairt</a:t>
            </a:r>
            <a:r>
              <a:rPr lang="en-US" dirty="0">
                <a:solidFill>
                  <a:srgbClr val="444444"/>
                </a:solidFill>
              </a:rPr>
              <a:t> do </a:t>
            </a:r>
            <a:r>
              <a:rPr lang="en-US" dirty="0" err="1">
                <a:solidFill>
                  <a:srgbClr val="444444"/>
                </a:solidFill>
              </a:rPr>
              <a:t>na</a:t>
            </a:r>
            <a:r>
              <a:rPr lang="en-US" dirty="0">
                <a:solidFill>
                  <a:srgbClr val="444444"/>
                </a:solidFill>
              </a:rPr>
              <a:t> </a:t>
            </a:r>
            <a:r>
              <a:rPr lang="en-US" dirty="0" err="1">
                <a:solidFill>
                  <a:srgbClr val="444444"/>
                </a:solidFill>
              </a:rPr>
              <a:t>rannpháirithe</a:t>
            </a:r>
            <a:r>
              <a:rPr lang="en-US" dirty="0">
                <a:solidFill>
                  <a:srgbClr val="444444"/>
                </a:solidFill>
              </a:rPr>
              <a:t> </a:t>
            </a:r>
            <a:r>
              <a:rPr lang="en-US" dirty="0" err="1">
                <a:solidFill>
                  <a:srgbClr val="444444"/>
                </a:solidFill>
              </a:rPr>
              <a:t>súil</a:t>
            </a:r>
            <a:r>
              <a:rPr lang="en-US" dirty="0">
                <a:solidFill>
                  <a:srgbClr val="444444"/>
                </a:solidFill>
              </a:rPr>
              <a:t> a </a:t>
            </a:r>
            <a:r>
              <a:rPr lang="en-US" dirty="0" err="1">
                <a:solidFill>
                  <a:srgbClr val="444444"/>
                </a:solidFill>
              </a:rPr>
              <a:t>chaitheamh</a:t>
            </a:r>
            <a:r>
              <a:rPr lang="en-US" dirty="0">
                <a:solidFill>
                  <a:srgbClr val="444444"/>
                </a:solidFill>
              </a:rPr>
              <a:t> </a:t>
            </a:r>
            <a:r>
              <a:rPr lang="en-US" dirty="0" err="1">
                <a:solidFill>
                  <a:srgbClr val="444444"/>
                </a:solidFill>
              </a:rPr>
              <a:t>ar</a:t>
            </a:r>
            <a:r>
              <a:rPr lang="en-US" dirty="0">
                <a:solidFill>
                  <a:srgbClr val="444444"/>
                </a:solidFill>
              </a:rPr>
              <a:t> </a:t>
            </a:r>
            <a:r>
              <a:rPr lang="en-US" u="sng" dirty="0">
                <a:solidFill>
                  <a:srgbClr val="444444"/>
                </a:solidFill>
              </a:rPr>
              <a:t>Turas </a:t>
            </a:r>
            <a:r>
              <a:rPr lang="en-US" u="sng" dirty="0" err="1">
                <a:solidFill>
                  <a:srgbClr val="444444"/>
                </a:solidFill>
              </a:rPr>
              <a:t>na</a:t>
            </a:r>
            <a:r>
              <a:rPr lang="en-US" u="sng" dirty="0">
                <a:solidFill>
                  <a:srgbClr val="444444"/>
                </a:solidFill>
              </a:rPr>
              <a:t> </a:t>
            </a:r>
            <a:r>
              <a:rPr lang="en-US" u="sng" dirty="0" err="1">
                <a:solidFill>
                  <a:srgbClr val="444444"/>
                </a:solidFill>
              </a:rPr>
              <a:t>Scríbhneoireachta</a:t>
            </a:r>
            <a:r>
              <a:rPr lang="en-US" u="sng" dirty="0">
                <a:solidFill>
                  <a:srgbClr val="444444"/>
                </a:solidFill>
              </a:rPr>
              <a:t>. </a:t>
            </a:r>
            <a:endParaRPr lang="en-US" dirty="0">
              <a:solidFill>
                <a:srgbClr val="444444"/>
              </a:solidFill>
            </a:endParaRPr>
          </a:p>
          <a:p>
            <a:pPr fontAlgn="auto">
              <a:spcBef>
                <a:spcPts val="0"/>
              </a:spcBef>
              <a:spcAft>
                <a:spcPts val="0"/>
              </a:spcAft>
              <a:defRPr/>
            </a:pPr>
            <a:r>
              <a:rPr lang="en-US" dirty="0">
                <a:solidFill>
                  <a:srgbClr val="444444"/>
                </a:solidFill>
              </a:rPr>
              <a:t> </a:t>
            </a:r>
          </a:p>
          <a:p>
            <a:pPr fontAlgn="auto">
              <a:spcBef>
                <a:spcPts val="0"/>
              </a:spcBef>
              <a:spcAft>
                <a:spcPts val="0"/>
              </a:spcAft>
              <a:defRPr/>
            </a:pPr>
            <a:r>
              <a:rPr lang="en-US" b="1" dirty="0" err="1">
                <a:solidFill>
                  <a:srgbClr val="444444"/>
                </a:solidFill>
              </a:rPr>
              <a:t>Nodanna</a:t>
            </a:r>
            <a:r>
              <a:rPr lang="en-US" b="1" dirty="0">
                <a:solidFill>
                  <a:srgbClr val="444444"/>
                </a:solidFill>
              </a:rPr>
              <a:t> don </a:t>
            </a:r>
            <a:r>
              <a:rPr lang="en-US" b="1" dirty="0" err="1">
                <a:solidFill>
                  <a:srgbClr val="444444"/>
                </a:solidFill>
              </a:rPr>
              <a:t>éascaitheoir</a:t>
            </a:r>
            <a:r>
              <a:rPr lang="en-US" b="1" dirty="0">
                <a:solidFill>
                  <a:srgbClr val="444444"/>
                </a:solidFill>
              </a:rPr>
              <a:t> - </a:t>
            </a:r>
            <a:r>
              <a:rPr lang="en-US" dirty="0">
                <a:solidFill>
                  <a:srgbClr val="444444"/>
                </a:solidFill>
              </a:rPr>
              <a:t> </a:t>
            </a:r>
          </a:p>
          <a:p>
            <a:pPr fontAlgn="auto">
              <a:spcBef>
                <a:spcPts val="0"/>
              </a:spcBef>
              <a:spcAft>
                <a:spcPts val="0"/>
              </a:spcAft>
              <a:defRPr/>
            </a:pPr>
            <a:r>
              <a:rPr lang="en-US" dirty="0" err="1">
                <a:solidFill>
                  <a:srgbClr val="444444"/>
                </a:solidFill>
              </a:rPr>
              <a:t>Tugann</a:t>
            </a:r>
            <a:r>
              <a:rPr lang="en-US" dirty="0">
                <a:solidFill>
                  <a:srgbClr val="444444"/>
                </a:solidFill>
              </a:rPr>
              <a:t> an </a:t>
            </a:r>
            <a:r>
              <a:rPr lang="en-US" dirty="0" err="1">
                <a:solidFill>
                  <a:srgbClr val="444444"/>
                </a:solidFill>
              </a:rPr>
              <a:t>áis</a:t>
            </a:r>
            <a:r>
              <a:rPr lang="en-US" dirty="0">
                <a:solidFill>
                  <a:srgbClr val="444444"/>
                </a:solidFill>
              </a:rPr>
              <a:t> </a:t>
            </a:r>
            <a:r>
              <a:rPr lang="en-US" dirty="0" err="1">
                <a:solidFill>
                  <a:srgbClr val="444444"/>
                </a:solidFill>
              </a:rPr>
              <a:t>seo</a:t>
            </a:r>
            <a:r>
              <a:rPr lang="en-US" dirty="0">
                <a:solidFill>
                  <a:srgbClr val="444444"/>
                </a:solidFill>
              </a:rPr>
              <a:t> </a:t>
            </a:r>
            <a:r>
              <a:rPr lang="en-US" dirty="0" err="1">
                <a:solidFill>
                  <a:srgbClr val="444444"/>
                </a:solidFill>
              </a:rPr>
              <a:t>treoir</a:t>
            </a:r>
            <a:r>
              <a:rPr lang="en-US" dirty="0">
                <a:solidFill>
                  <a:srgbClr val="444444"/>
                </a:solidFill>
              </a:rPr>
              <a:t> do </a:t>
            </a:r>
            <a:r>
              <a:rPr lang="en-US" dirty="0" err="1">
                <a:solidFill>
                  <a:srgbClr val="444444"/>
                </a:solidFill>
              </a:rPr>
              <a:t>mhúinteoirí</a:t>
            </a:r>
            <a:r>
              <a:rPr lang="en-US" dirty="0">
                <a:solidFill>
                  <a:srgbClr val="444444"/>
                </a:solidFill>
              </a:rPr>
              <a:t> </a:t>
            </a:r>
            <a:r>
              <a:rPr lang="en-US" dirty="0" err="1">
                <a:solidFill>
                  <a:srgbClr val="444444"/>
                </a:solidFill>
              </a:rPr>
              <a:t>agus</a:t>
            </a:r>
            <a:r>
              <a:rPr lang="en-US" dirty="0">
                <a:solidFill>
                  <a:srgbClr val="444444"/>
                </a:solidFill>
              </a:rPr>
              <a:t> </a:t>
            </a:r>
            <a:r>
              <a:rPr lang="en-US" dirty="0" err="1">
                <a:solidFill>
                  <a:srgbClr val="444444"/>
                </a:solidFill>
              </a:rPr>
              <a:t>iad</a:t>
            </a:r>
            <a:r>
              <a:rPr lang="en-US" dirty="0">
                <a:solidFill>
                  <a:srgbClr val="444444"/>
                </a:solidFill>
              </a:rPr>
              <a:t> ag </a:t>
            </a:r>
            <a:r>
              <a:rPr lang="en-US" dirty="0" err="1">
                <a:solidFill>
                  <a:srgbClr val="444444"/>
                </a:solidFill>
              </a:rPr>
              <a:t>tabhairt</a:t>
            </a:r>
            <a:r>
              <a:rPr lang="en-US" dirty="0">
                <a:solidFill>
                  <a:srgbClr val="444444"/>
                </a:solidFill>
              </a:rPr>
              <a:t> </a:t>
            </a:r>
            <a:r>
              <a:rPr lang="en-US" dirty="0" err="1">
                <a:solidFill>
                  <a:srgbClr val="444444"/>
                </a:solidFill>
              </a:rPr>
              <a:t>faoi</a:t>
            </a:r>
            <a:r>
              <a:rPr lang="en-US" dirty="0">
                <a:solidFill>
                  <a:srgbClr val="444444"/>
                </a:solidFill>
              </a:rPr>
              <a:t> </a:t>
            </a:r>
            <a:r>
              <a:rPr lang="en-US" dirty="0" err="1">
                <a:solidFill>
                  <a:srgbClr val="444444"/>
                </a:solidFill>
              </a:rPr>
              <a:t>theagasc</a:t>
            </a:r>
            <a:r>
              <a:rPr lang="en-US" dirty="0">
                <a:solidFill>
                  <a:srgbClr val="444444"/>
                </a:solidFill>
              </a:rPr>
              <a:t> </a:t>
            </a:r>
            <a:r>
              <a:rPr lang="en-US" dirty="0" err="1">
                <a:solidFill>
                  <a:srgbClr val="444444"/>
                </a:solidFill>
              </a:rPr>
              <a:t>na</a:t>
            </a:r>
            <a:r>
              <a:rPr lang="en-US" dirty="0">
                <a:solidFill>
                  <a:srgbClr val="444444"/>
                </a:solidFill>
              </a:rPr>
              <a:t> </a:t>
            </a:r>
            <a:r>
              <a:rPr lang="en-US" dirty="0" err="1">
                <a:solidFill>
                  <a:srgbClr val="444444"/>
                </a:solidFill>
              </a:rPr>
              <a:t>seánraí</a:t>
            </a:r>
            <a:r>
              <a:rPr lang="en-US" dirty="0">
                <a:solidFill>
                  <a:srgbClr val="444444"/>
                </a:solidFill>
              </a:rPr>
              <a:t> </a:t>
            </a:r>
            <a:r>
              <a:rPr lang="en-US" dirty="0" err="1">
                <a:solidFill>
                  <a:srgbClr val="444444"/>
                </a:solidFill>
              </a:rPr>
              <a:t>scríbhneoireachta</a:t>
            </a:r>
            <a:r>
              <a:rPr lang="en-US" dirty="0">
                <a:solidFill>
                  <a:srgbClr val="444444"/>
                </a:solidFill>
              </a:rPr>
              <a:t>.</a:t>
            </a:r>
          </a:p>
          <a:p>
            <a:pPr fontAlgn="auto">
              <a:spcBef>
                <a:spcPts val="0"/>
              </a:spcBef>
              <a:spcAft>
                <a:spcPts val="0"/>
              </a:spcAft>
              <a:defRPr/>
            </a:pPr>
            <a:r>
              <a:rPr lang="en-US" dirty="0">
                <a:solidFill>
                  <a:srgbClr val="444444"/>
                </a:solidFill>
              </a:rPr>
              <a:t>Chun </a:t>
            </a:r>
            <a:r>
              <a:rPr lang="en-US" dirty="0" err="1">
                <a:solidFill>
                  <a:srgbClr val="444444"/>
                </a:solidFill>
              </a:rPr>
              <a:t>tacú</a:t>
            </a:r>
            <a:r>
              <a:rPr lang="en-US" dirty="0">
                <a:solidFill>
                  <a:srgbClr val="444444"/>
                </a:solidFill>
              </a:rPr>
              <a:t> linn </a:t>
            </a:r>
            <a:r>
              <a:rPr lang="en-US" dirty="0" err="1">
                <a:solidFill>
                  <a:srgbClr val="444444"/>
                </a:solidFill>
              </a:rPr>
              <a:t>tabhairt</a:t>
            </a:r>
            <a:r>
              <a:rPr lang="en-US" dirty="0">
                <a:solidFill>
                  <a:srgbClr val="444444"/>
                </a:solidFill>
              </a:rPr>
              <a:t> </a:t>
            </a:r>
            <a:r>
              <a:rPr lang="en-US" dirty="0" err="1">
                <a:solidFill>
                  <a:srgbClr val="444444"/>
                </a:solidFill>
              </a:rPr>
              <a:t>faoi</a:t>
            </a:r>
            <a:r>
              <a:rPr lang="en-US" dirty="0">
                <a:solidFill>
                  <a:srgbClr val="444444"/>
                </a:solidFill>
              </a:rPr>
              <a:t> </a:t>
            </a:r>
            <a:r>
              <a:rPr lang="en-US" dirty="0" err="1">
                <a:solidFill>
                  <a:srgbClr val="444444"/>
                </a:solidFill>
              </a:rPr>
              <a:t>mhúineadh</a:t>
            </a:r>
            <a:r>
              <a:rPr lang="en-US" dirty="0">
                <a:solidFill>
                  <a:srgbClr val="444444"/>
                </a:solidFill>
              </a:rPr>
              <a:t> </a:t>
            </a:r>
            <a:r>
              <a:rPr lang="en-US" dirty="0" err="1">
                <a:solidFill>
                  <a:srgbClr val="444444"/>
                </a:solidFill>
              </a:rPr>
              <a:t>na</a:t>
            </a:r>
            <a:r>
              <a:rPr lang="en-US" dirty="0">
                <a:solidFill>
                  <a:srgbClr val="444444"/>
                </a:solidFill>
              </a:rPr>
              <a:t> </a:t>
            </a:r>
            <a:r>
              <a:rPr lang="en-US" dirty="0" err="1">
                <a:solidFill>
                  <a:srgbClr val="444444"/>
                </a:solidFill>
              </a:rPr>
              <a:t>seánraí</a:t>
            </a:r>
            <a:r>
              <a:rPr lang="en-US" dirty="0">
                <a:solidFill>
                  <a:srgbClr val="444444"/>
                </a:solidFill>
              </a:rPr>
              <a:t> </a:t>
            </a:r>
            <a:r>
              <a:rPr lang="en-US" dirty="0" err="1">
                <a:solidFill>
                  <a:srgbClr val="444444"/>
                </a:solidFill>
              </a:rPr>
              <a:t>scríbhneoireachta</a:t>
            </a:r>
            <a:r>
              <a:rPr lang="en-US" dirty="0">
                <a:solidFill>
                  <a:srgbClr val="444444"/>
                </a:solidFill>
              </a:rPr>
              <a:t>, </a:t>
            </a:r>
            <a:r>
              <a:rPr lang="en-US" dirty="0" err="1">
                <a:solidFill>
                  <a:srgbClr val="444444"/>
                </a:solidFill>
              </a:rPr>
              <a:t>tá</a:t>
            </a:r>
            <a:r>
              <a:rPr lang="en-US" dirty="0">
                <a:solidFill>
                  <a:srgbClr val="444444"/>
                </a:solidFill>
              </a:rPr>
              <a:t> </a:t>
            </a:r>
            <a:r>
              <a:rPr lang="en-US" dirty="0" err="1">
                <a:solidFill>
                  <a:srgbClr val="444444"/>
                </a:solidFill>
              </a:rPr>
              <a:t>áis</a:t>
            </a:r>
            <a:r>
              <a:rPr lang="en-US" dirty="0">
                <a:solidFill>
                  <a:srgbClr val="444444"/>
                </a:solidFill>
              </a:rPr>
              <a:t> </a:t>
            </a:r>
            <a:r>
              <a:rPr lang="en-US" dirty="0" err="1">
                <a:solidFill>
                  <a:srgbClr val="444444"/>
                </a:solidFill>
              </a:rPr>
              <a:t>nua</a:t>
            </a:r>
            <a:r>
              <a:rPr lang="en-US" dirty="0">
                <a:solidFill>
                  <a:srgbClr val="444444"/>
                </a:solidFill>
              </a:rPr>
              <a:t> </a:t>
            </a:r>
            <a:r>
              <a:rPr lang="en-US" dirty="0" err="1">
                <a:solidFill>
                  <a:srgbClr val="444444"/>
                </a:solidFill>
              </a:rPr>
              <a:t>ar</a:t>
            </a:r>
            <a:r>
              <a:rPr lang="en-US" dirty="0">
                <a:solidFill>
                  <a:srgbClr val="444444"/>
                </a:solidFill>
              </a:rPr>
              <a:t> </a:t>
            </a:r>
            <a:r>
              <a:rPr lang="en-US" dirty="0" err="1">
                <a:solidFill>
                  <a:srgbClr val="444444"/>
                </a:solidFill>
              </a:rPr>
              <a:t>fáil</a:t>
            </a:r>
            <a:r>
              <a:rPr lang="en-US" dirty="0">
                <a:solidFill>
                  <a:srgbClr val="444444"/>
                </a:solidFill>
              </a:rPr>
              <a:t> </a:t>
            </a:r>
            <a:r>
              <a:rPr lang="en-US" dirty="0" err="1">
                <a:solidFill>
                  <a:srgbClr val="444444"/>
                </a:solidFill>
              </a:rPr>
              <a:t>ar</a:t>
            </a:r>
            <a:r>
              <a:rPr lang="en-US" dirty="0">
                <a:solidFill>
                  <a:srgbClr val="444444"/>
                </a:solidFill>
              </a:rPr>
              <a:t> </a:t>
            </a:r>
            <a:r>
              <a:rPr lang="en-US" dirty="0" err="1">
                <a:solidFill>
                  <a:srgbClr val="444444"/>
                </a:solidFill>
              </a:rPr>
              <a:t>shuíomh</a:t>
            </a:r>
            <a:r>
              <a:rPr lang="en-US" dirty="0">
                <a:solidFill>
                  <a:srgbClr val="444444"/>
                </a:solidFill>
              </a:rPr>
              <a:t> COGG – Turas </a:t>
            </a:r>
            <a:r>
              <a:rPr lang="en-US" dirty="0" err="1">
                <a:solidFill>
                  <a:srgbClr val="444444"/>
                </a:solidFill>
              </a:rPr>
              <a:t>na</a:t>
            </a:r>
            <a:r>
              <a:rPr lang="en-US" dirty="0">
                <a:solidFill>
                  <a:srgbClr val="444444"/>
                </a:solidFill>
              </a:rPr>
              <a:t> </a:t>
            </a:r>
            <a:r>
              <a:rPr lang="en-US" dirty="0" err="1">
                <a:solidFill>
                  <a:srgbClr val="444444"/>
                </a:solidFill>
              </a:rPr>
              <a:t>Scríbhneoireachta</a:t>
            </a:r>
            <a:r>
              <a:rPr lang="en-US" dirty="0">
                <a:solidFill>
                  <a:srgbClr val="444444"/>
                </a:solidFill>
              </a:rPr>
              <a:t>. </a:t>
            </a:r>
          </a:p>
          <a:p>
            <a:pPr fontAlgn="auto">
              <a:spcBef>
                <a:spcPts val="0"/>
              </a:spcBef>
              <a:spcAft>
                <a:spcPts val="0"/>
              </a:spcAft>
              <a:defRPr/>
            </a:pPr>
            <a:r>
              <a:rPr lang="en-US" dirty="0">
                <a:solidFill>
                  <a:srgbClr val="444444"/>
                </a:solidFill>
              </a:rPr>
              <a:t>Is </a:t>
            </a:r>
            <a:r>
              <a:rPr lang="en-US" dirty="0" err="1">
                <a:solidFill>
                  <a:srgbClr val="444444"/>
                </a:solidFill>
              </a:rPr>
              <a:t>áis</a:t>
            </a:r>
            <a:r>
              <a:rPr lang="en-US" dirty="0">
                <a:solidFill>
                  <a:srgbClr val="444444"/>
                </a:solidFill>
              </a:rPr>
              <a:t> í </a:t>
            </a:r>
            <a:r>
              <a:rPr lang="en-US" dirty="0" err="1">
                <a:solidFill>
                  <a:srgbClr val="444444"/>
                </a:solidFill>
              </a:rPr>
              <a:t>seo</a:t>
            </a:r>
            <a:r>
              <a:rPr lang="en-US" dirty="0">
                <a:solidFill>
                  <a:srgbClr val="444444"/>
                </a:solidFill>
              </a:rPr>
              <a:t> de </a:t>
            </a:r>
            <a:r>
              <a:rPr lang="en-US" dirty="0" err="1">
                <a:solidFill>
                  <a:srgbClr val="444444"/>
                </a:solidFill>
              </a:rPr>
              <a:t>chuid</a:t>
            </a:r>
            <a:r>
              <a:rPr lang="en-US" dirty="0">
                <a:solidFill>
                  <a:srgbClr val="444444"/>
                </a:solidFill>
              </a:rPr>
              <a:t> CCEA, </a:t>
            </a:r>
            <a:r>
              <a:rPr lang="en-US" dirty="0" err="1">
                <a:solidFill>
                  <a:srgbClr val="444444"/>
                </a:solidFill>
              </a:rPr>
              <a:t>atá</a:t>
            </a:r>
            <a:r>
              <a:rPr lang="en-US" dirty="0">
                <a:solidFill>
                  <a:srgbClr val="444444"/>
                </a:solidFill>
              </a:rPr>
              <a:t> </a:t>
            </a:r>
            <a:r>
              <a:rPr lang="en-US" dirty="0" err="1">
                <a:solidFill>
                  <a:srgbClr val="444444"/>
                </a:solidFill>
              </a:rPr>
              <a:t>oiriúnaithe</a:t>
            </a:r>
            <a:r>
              <a:rPr lang="en-US" dirty="0">
                <a:solidFill>
                  <a:srgbClr val="444444"/>
                </a:solidFill>
              </a:rPr>
              <a:t> do </a:t>
            </a:r>
            <a:r>
              <a:rPr lang="en-US" dirty="0" err="1">
                <a:solidFill>
                  <a:srgbClr val="444444"/>
                </a:solidFill>
              </a:rPr>
              <a:t>chomhthéacs</a:t>
            </a:r>
            <a:r>
              <a:rPr lang="en-US" dirty="0">
                <a:solidFill>
                  <a:srgbClr val="444444"/>
                </a:solidFill>
              </a:rPr>
              <a:t> </a:t>
            </a:r>
            <a:r>
              <a:rPr lang="en-US" dirty="0" err="1">
                <a:solidFill>
                  <a:srgbClr val="444444"/>
                </a:solidFill>
              </a:rPr>
              <a:t>scoileanna</a:t>
            </a:r>
            <a:r>
              <a:rPr lang="en-US" dirty="0">
                <a:solidFill>
                  <a:srgbClr val="444444"/>
                </a:solidFill>
              </a:rPr>
              <a:t> an </a:t>
            </a:r>
            <a:r>
              <a:rPr lang="en-US" dirty="0" err="1">
                <a:solidFill>
                  <a:srgbClr val="444444"/>
                </a:solidFill>
              </a:rPr>
              <a:t>deiscirt</a:t>
            </a:r>
            <a:r>
              <a:rPr lang="en-US" dirty="0">
                <a:solidFill>
                  <a:srgbClr val="444444"/>
                </a:solidFill>
              </a:rPr>
              <a:t> ag COGG. </a:t>
            </a:r>
          </a:p>
          <a:p>
            <a:pPr fontAlgn="auto">
              <a:spcBef>
                <a:spcPts val="0"/>
              </a:spcBef>
              <a:spcAft>
                <a:spcPts val="0"/>
              </a:spcAft>
              <a:defRPr/>
            </a:pPr>
            <a:r>
              <a:rPr lang="en-US" dirty="0" err="1">
                <a:solidFill>
                  <a:srgbClr val="444444"/>
                </a:solidFill>
              </a:rPr>
              <a:t>Féachaimid</a:t>
            </a:r>
            <a:r>
              <a:rPr lang="en-US" dirty="0">
                <a:solidFill>
                  <a:srgbClr val="444444"/>
                </a:solidFill>
              </a:rPr>
              <a:t> </a:t>
            </a:r>
            <a:r>
              <a:rPr lang="en-US" dirty="0" err="1">
                <a:solidFill>
                  <a:srgbClr val="444444"/>
                </a:solidFill>
              </a:rPr>
              <a:t>ar</a:t>
            </a:r>
            <a:r>
              <a:rPr lang="en-US" dirty="0">
                <a:solidFill>
                  <a:srgbClr val="444444"/>
                </a:solidFill>
              </a:rPr>
              <a:t> an </a:t>
            </a:r>
            <a:r>
              <a:rPr lang="en-US" dirty="0" err="1">
                <a:solidFill>
                  <a:srgbClr val="444444"/>
                </a:solidFill>
              </a:rPr>
              <a:t>áis</a:t>
            </a:r>
            <a:r>
              <a:rPr lang="en-US" dirty="0">
                <a:solidFill>
                  <a:srgbClr val="444444"/>
                </a:solidFill>
              </a:rPr>
              <a:t> sin </a:t>
            </a:r>
            <a:r>
              <a:rPr lang="en-US" dirty="0" err="1">
                <a:solidFill>
                  <a:srgbClr val="444444"/>
                </a:solidFill>
              </a:rPr>
              <a:t>ar</a:t>
            </a:r>
            <a:r>
              <a:rPr lang="en-US" dirty="0">
                <a:solidFill>
                  <a:srgbClr val="444444"/>
                </a:solidFill>
              </a:rPr>
              <a:t> </a:t>
            </a:r>
            <a:r>
              <a:rPr lang="en-US" dirty="0" err="1">
                <a:solidFill>
                  <a:srgbClr val="444444"/>
                </a:solidFill>
              </a:rPr>
              <a:t>feadh</a:t>
            </a:r>
            <a:r>
              <a:rPr lang="en-US" dirty="0">
                <a:solidFill>
                  <a:srgbClr val="444444"/>
                </a:solidFill>
              </a:rPr>
              <a:t> </a:t>
            </a:r>
            <a:r>
              <a:rPr lang="en-US" dirty="0" err="1">
                <a:solidFill>
                  <a:srgbClr val="444444"/>
                </a:solidFill>
              </a:rPr>
              <a:t>cúpla</a:t>
            </a:r>
            <a:r>
              <a:rPr lang="en-US" dirty="0">
                <a:solidFill>
                  <a:srgbClr val="444444"/>
                </a:solidFill>
              </a:rPr>
              <a:t> </a:t>
            </a:r>
            <a:r>
              <a:rPr lang="en-US" dirty="0" err="1">
                <a:solidFill>
                  <a:srgbClr val="444444"/>
                </a:solidFill>
              </a:rPr>
              <a:t>nóiméad</a:t>
            </a:r>
            <a:r>
              <a:rPr lang="en-US" dirty="0">
                <a:solidFill>
                  <a:srgbClr val="444444"/>
                </a:solidFill>
              </a:rPr>
              <a:t>. </a:t>
            </a:r>
            <a:r>
              <a:rPr lang="en-US" dirty="0" err="1">
                <a:solidFill>
                  <a:srgbClr val="444444"/>
                </a:solidFill>
              </a:rPr>
              <a:t>Cé</a:t>
            </a:r>
            <a:r>
              <a:rPr lang="en-US" dirty="0">
                <a:solidFill>
                  <a:srgbClr val="444444"/>
                </a:solidFill>
              </a:rPr>
              <a:t> go </a:t>
            </a:r>
            <a:r>
              <a:rPr lang="en-US" dirty="0" err="1">
                <a:solidFill>
                  <a:srgbClr val="444444"/>
                </a:solidFill>
              </a:rPr>
              <a:t>bhfuil</a:t>
            </a:r>
            <a:r>
              <a:rPr lang="en-US" dirty="0">
                <a:solidFill>
                  <a:srgbClr val="444444"/>
                </a:solidFill>
              </a:rPr>
              <a:t> an </a:t>
            </a:r>
            <a:r>
              <a:rPr lang="en-US" dirty="0" err="1">
                <a:solidFill>
                  <a:srgbClr val="444444"/>
                </a:solidFill>
              </a:rPr>
              <a:t>lámhleabhar</a:t>
            </a:r>
            <a:r>
              <a:rPr lang="en-US" dirty="0">
                <a:solidFill>
                  <a:srgbClr val="444444"/>
                </a:solidFill>
              </a:rPr>
              <a:t> </a:t>
            </a:r>
            <a:r>
              <a:rPr lang="en-US" dirty="0" err="1">
                <a:solidFill>
                  <a:srgbClr val="444444"/>
                </a:solidFill>
              </a:rPr>
              <a:t>seo</a:t>
            </a:r>
            <a:r>
              <a:rPr lang="en-US" dirty="0">
                <a:solidFill>
                  <a:srgbClr val="444444"/>
                </a:solidFill>
              </a:rPr>
              <a:t> </a:t>
            </a:r>
            <a:r>
              <a:rPr lang="en-US" dirty="0" err="1">
                <a:solidFill>
                  <a:srgbClr val="444444"/>
                </a:solidFill>
              </a:rPr>
              <a:t>dírithe</a:t>
            </a:r>
            <a:r>
              <a:rPr lang="en-US" dirty="0">
                <a:solidFill>
                  <a:srgbClr val="444444"/>
                </a:solidFill>
              </a:rPr>
              <a:t> </a:t>
            </a:r>
            <a:r>
              <a:rPr lang="en-US" dirty="0" err="1">
                <a:solidFill>
                  <a:srgbClr val="444444"/>
                </a:solidFill>
              </a:rPr>
              <a:t>ar</a:t>
            </a:r>
            <a:r>
              <a:rPr lang="en-US" dirty="0">
                <a:solidFill>
                  <a:srgbClr val="444444"/>
                </a:solidFill>
              </a:rPr>
              <a:t> </a:t>
            </a:r>
            <a:r>
              <a:rPr lang="en-US" dirty="0" err="1">
                <a:solidFill>
                  <a:srgbClr val="444444"/>
                </a:solidFill>
              </a:rPr>
              <a:t>na</a:t>
            </a:r>
            <a:r>
              <a:rPr lang="en-US" dirty="0">
                <a:solidFill>
                  <a:srgbClr val="444444"/>
                </a:solidFill>
              </a:rPr>
              <a:t> </a:t>
            </a:r>
            <a:r>
              <a:rPr lang="en-US" dirty="0" err="1">
                <a:solidFill>
                  <a:srgbClr val="444444"/>
                </a:solidFill>
              </a:rPr>
              <a:t>bunranganna</a:t>
            </a:r>
            <a:r>
              <a:rPr lang="en-US" dirty="0">
                <a:solidFill>
                  <a:srgbClr val="444444"/>
                </a:solidFill>
              </a:rPr>
              <a:t> is </a:t>
            </a:r>
            <a:r>
              <a:rPr lang="en-US" dirty="0" err="1">
                <a:solidFill>
                  <a:srgbClr val="444444"/>
                </a:solidFill>
              </a:rPr>
              <a:t>féidir</a:t>
            </a:r>
            <a:r>
              <a:rPr lang="en-US" dirty="0">
                <a:solidFill>
                  <a:srgbClr val="444444"/>
                </a:solidFill>
              </a:rPr>
              <a:t> é a </a:t>
            </a:r>
            <a:r>
              <a:rPr lang="en-US" dirty="0" err="1">
                <a:solidFill>
                  <a:srgbClr val="444444"/>
                </a:solidFill>
              </a:rPr>
              <a:t>úsáid</a:t>
            </a:r>
            <a:r>
              <a:rPr lang="en-US" dirty="0">
                <a:solidFill>
                  <a:srgbClr val="444444"/>
                </a:solidFill>
              </a:rPr>
              <a:t> leis </a:t>
            </a:r>
            <a:r>
              <a:rPr lang="en-US" dirty="0" err="1">
                <a:solidFill>
                  <a:srgbClr val="444444"/>
                </a:solidFill>
              </a:rPr>
              <a:t>na</a:t>
            </a:r>
            <a:r>
              <a:rPr lang="en-US" dirty="0">
                <a:solidFill>
                  <a:srgbClr val="444444"/>
                </a:solidFill>
              </a:rPr>
              <a:t> </a:t>
            </a:r>
            <a:r>
              <a:rPr lang="en-US" dirty="0" err="1">
                <a:solidFill>
                  <a:srgbClr val="444444"/>
                </a:solidFill>
              </a:rPr>
              <a:t>hardranganna</a:t>
            </a:r>
            <a:r>
              <a:rPr lang="en-US" dirty="0">
                <a:solidFill>
                  <a:srgbClr val="444444"/>
                </a:solidFill>
              </a:rPr>
              <a:t> </a:t>
            </a:r>
            <a:r>
              <a:rPr lang="en-US" dirty="0" err="1">
                <a:solidFill>
                  <a:srgbClr val="444444"/>
                </a:solidFill>
              </a:rPr>
              <a:t>freisin</a:t>
            </a:r>
            <a:r>
              <a:rPr lang="en-US" dirty="0">
                <a:solidFill>
                  <a:srgbClr val="444444"/>
                </a:solidFill>
              </a:rPr>
              <a:t>. </a:t>
            </a:r>
          </a:p>
          <a:p>
            <a:pPr fontAlgn="auto">
              <a:spcBef>
                <a:spcPts val="0"/>
              </a:spcBef>
              <a:spcAft>
                <a:spcPts val="0"/>
              </a:spcAft>
              <a:defRPr/>
            </a:pPr>
            <a:r>
              <a:rPr lang="en-US" dirty="0">
                <a:solidFill>
                  <a:srgbClr val="444444"/>
                </a:solidFill>
              </a:rPr>
              <a:t> </a:t>
            </a:r>
          </a:p>
          <a:p>
            <a:pPr fontAlgn="auto">
              <a:spcBef>
                <a:spcPts val="0"/>
              </a:spcBef>
              <a:spcAft>
                <a:spcPts val="0"/>
              </a:spcAft>
              <a:defRPr/>
            </a:pPr>
            <a:r>
              <a:rPr lang="en-US" dirty="0">
                <a:solidFill>
                  <a:srgbClr val="444444"/>
                </a:solidFill>
              </a:rPr>
              <a:t>Is </a:t>
            </a:r>
            <a:r>
              <a:rPr lang="en-US" dirty="0" err="1">
                <a:solidFill>
                  <a:srgbClr val="444444"/>
                </a:solidFill>
              </a:rPr>
              <a:t>fiú</a:t>
            </a:r>
            <a:r>
              <a:rPr lang="en-US" dirty="0">
                <a:solidFill>
                  <a:srgbClr val="444444"/>
                </a:solidFill>
              </a:rPr>
              <a:t> </a:t>
            </a:r>
            <a:r>
              <a:rPr lang="en-US" dirty="0" err="1">
                <a:solidFill>
                  <a:srgbClr val="444444"/>
                </a:solidFill>
              </a:rPr>
              <a:t>na</a:t>
            </a:r>
            <a:r>
              <a:rPr lang="en-US" dirty="0">
                <a:solidFill>
                  <a:srgbClr val="444444"/>
                </a:solidFill>
              </a:rPr>
              <a:t> </a:t>
            </a:r>
            <a:r>
              <a:rPr lang="en-US" dirty="0" err="1">
                <a:solidFill>
                  <a:srgbClr val="444444"/>
                </a:solidFill>
              </a:rPr>
              <a:t>céimeanna</a:t>
            </a:r>
            <a:r>
              <a:rPr lang="en-US" dirty="0">
                <a:solidFill>
                  <a:srgbClr val="444444"/>
                </a:solidFill>
              </a:rPr>
              <a:t> </a:t>
            </a:r>
            <a:r>
              <a:rPr lang="en-US" dirty="0" err="1">
                <a:solidFill>
                  <a:srgbClr val="444444"/>
                </a:solidFill>
              </a:rPr>
              <a:t>seo</a:t>
            </a:r>
            <a:r>
              <a:rPr lang="en-US" dirty="0">
                <a:solidFill>
                  <a:srgbClr val="444444"/>
                </a:solidFill>
              </a:rPr>
              <a:t> a </a:t>
            </a:r>
            <a:r>
              <a:rPr lang="en-US" dirty="0" err="1">
                <a:solidFill>
                  <a:srgbClr val="444444"/>
                </a:solidFill>
              </a:rPr>
              <a:t>thaispeáint</a:t>
            </a:r>
            <a:r>
              <a:rPr lang="en-US" dirty="0">
                <a:solidFill>
                  <a:srgbClr val="444444"/>
                </a:solidFill>
              </a:rPr>
              <a:t> do </a:t>
            </a:r>
            <a:r>
              <a:rPr lang="en-US" dirty="0" err="1">
                <a:solidFill>
                  <a:srgbClr val="444444"/>
                </a:solidFill>
              </a:rPr>
              <a:t>na</a:t>
            </a:r>
            <a:r>
              <a:rPr lang="en-US" dirty="0">
                <a:solidFill>
                  <a:srgbClr val="444444"/>
                </a:solidFill>
              </a:rPr>
              <a:t> </a:t>
            </a:r>
            <a:r>
              <a:rPr lang="en-US" dirty="0" err="1">
                <a:solidFill>
                  <a:srgbClr val="444444"/>
                </a:solidFill>
              </a:rPr>
              <a:t>rannpháirtithe</a:t>
            </a:r>
            <a:r>
              <a:rPr lang="en-US" dirty="0">
                <a:solidFill>
                  <a:srgbClr val="444444"/>
                </a:solidFill>
              </a:rPr>
              <a:t> </a:t>
            </a:r>
            <a:r>
              <a:rPr lang="en-US" dirty="0" err="1">
                <a:solidFill>
                  <a:srgbClr val="444444"/>
                </a:solidFill>
              </a:rPr>
              <a:t>ionas</a:t>
            </a:r>
            <a:r>
              <a:rPr lang="en-US" dirty="0">
                <a:solidFill>
                  <a:srgbClr val="444444"/>
                </a:solidFill>
              </a:rPr>
              <a:t> go </a:t>
            </a:r>
            <a:r>
              <a:rPr lang="en-US" dirty="0" err="1">
                <a:solidFill>
                  <a:srgbClr val="444444"/>
                </a:solidFill>
              </a:rPr>
              <a:t>mbeidh</a:t>
            </a:r>
            <a:r>
              <a:rPr lang="en-US" dirty="0">
                <a:solidFill>
                  <a:srgbClr val="444444"/>
                </a:solidFill>
              </a:rPr>
              <a:t> in </a:t>
            </a:r>
            <a:r>
              <a:rPr lang="en-US" dirty="0" err="1">
                <a:solidFill>
                  <a:srgbClr val="444444"/>
                </a:solidFill>
              </a:rPr>
              <a:t>ann</a:t>
            </a:r>
            <a:r>
              <a:rPr lang="en-US" dirty="0">
                <a:solidFill>
                  <a:srgbClr val="444444"/>
                </a:solidFill>
              </a:rPr>
              <a:t> </a:t>
            </a:r>
            <a:r>
              <a:rPr lang="en-US" dirty="0" err="1">
                <a:solidFill>
                  <a:srgbClr val="444444"/>
                </a:solidFill>
              </a:rPr>
              <a:t>teacht</a:t>
            </a:r>
            <a:r>
              <a:rPr lang="en-US" dirty="0">
                <a:solidFill>
                  <a:srgbClr val="444444"/>
                </a:solidFill>
              </a:rPr>
              <a:t> </a:t>
            </a:r>
            <a:r>
              <a:rPr lang="en-US" dirty="0" err="1">
                <a:solidFill>
                  <a:srgbClr val="444444"/>
                </a:solidFill>
              </a:rPr>
              <a:t>ar</a:t>
            </a:r>
            <a:r>
              <a:rPr lang="en-US" dirty="0">
                <a:solidFill>
                  <a:srgbClr val="444444"/>
                </a:solidFill>
              </a:rPr>
              <a:t> an </a:t>
            </a:r>
            <a:r>
              <a:rPr lang="en-US" dirty="0" err="1">
                <a:solidFill>
                  <a:srgbClr val="444444"/>
                </a:solidFill>
              </a:rPr>
              <a:t>lámhleabhar</a:t>
            </a:r>
            <a:r>
              <a:rPr lang="en-US" dirty="0">
                <a:solidFill>
                  <a:srgbClr val="444444"/>
                </a:solidFill>
              </a:rPr>
              <a:t> </a:t>
            </a:r>
            <a:r>
              <a:rPr lang="en-US" dirty="0" err="1">
                <a:solidFill>
                  <a:srgbClr val="444444"/>
                </a:solidFill>
              </a:rPr>
              <a:t>iad</a:t>
            </a:r>
            <a:r>
              <a:rPr lang="en-US" dirty="0">
                <a:solidFill>
                  <a:srgbClr val="444444"/>
                </a:solidFill>
              </a:rPr>
              <a:t> </a:t>
            </a:r>
            <a:r>
              <a:rPr lang="en-US" dirty="0" err="1">
                <a:solidFill>
                  <a:srgbClr val="444444"/>
                </a:solidFill>
              </a:rPr>
              <a:t>féin</a:t>
            </a:r>
            <a:r>
              <a:rPr lang="en-US" dirty="0">
                <a:solidFill>
                  <a:srgbClr val="444444"/>
                </a:solidFill>
              </a:rPr>
              <a:t> </a:t>
            </a:r>
          </a:p>
          <a:p>
            <a:pPr marL="285750" indent="-285750" fontAlgn="auto">
              <a:spcBef>
                <a:spcPts val="0"/>
              </a:spcBef>
              <a:spcAft>
                <a:spcPts val="0"/>
              </a:spcAft>
              <a:buFont typeface="Arial,Sans-Serif"/>
              <a:buChar char="•"/>
              <a:defRPr/>
            </a:pPr>
            <a:r>
              <a:rPr lang="en-US" dirty="0" err="1">
                <a:solidFill>
                  <a:srgbClr val="444444"/>
                </a:solidFill>
              </a:rPr>
              <a:t>Cuir</a:t>
            </a:r>
            <a:r>
              <a:rPr lang="en-US" dirty="0">
                <a:solidFill>
                  <a:srgbClr val="444444"/>
                </a:solidFill>
              </a:rPr>
              <a:t> Turas </a:t>
            </a:r>
            <a:r>
              <a:rPr lang="en-US" dirty="0" err="1">
                <a:solidFill>
                  <a:srgbClr val="444444"/>
                </a:solidFill>
              </a:rPr>
              <a:t>na</a:t>
            </a:r>
            <a:r>
              <a:rPr lang="en-US" dirty="0">
                <a:solidFill>
                  <a:srgbClr val="444444"/>
                </a:solidFill>
              </a:rPr>
              <a:t> </a:t>
            </a:r>
            <a:r>
              <a:rPr lang="en-US" dirty="0" err="1">
                <a:solidFill>
                  <a:srgbClr val="444444"/>
                </a:solidFill>
              </a:rPr>
              <a:t>Scríbhneoireachta</a:t>
            </a:r>
            <a:r>
              <a:rPr lang="en-US" dirty="0">
                <a:solidFill>
                  <a:srgbClr val="444444"/>
                </a:solidFill>
              </a:rPr>
              <a:t> COGG </a:t>
            </a:r>
            <a:r>
              <a:rPr lang="en-US" dirty="0" err="1">
                <a:solidFill>
                  <a:srgbClr val="444444"/>
                </a:solidFill>
              </a:rPr>
              <a:t>i</a:t>
            </a:r>
            <a:r>
              <a:rPr lang="en-US" dirty="0">
                <a:solidFill>
                  <a:srgbClr val="444444"/>
                </a:solidFill>
              </a:rPr>
              <a:t> Google </a:t>
            </a:r>
            <a:r>
              <a:rPr lang="en-US" dirty="0" err="1">
                <a:solidFill>
                  <a:srgbClr val="444444"/>
                </a:solidFill>
              </a:rPr>
              <a:t>nó</a:t>
            </a:r>
            <a:r>
              <a:rPr lang="en-US" dirty="0">
                <a:solidFill>
                  <a:srgbClr val="444444"/>
                </a:solidFill>
              </a:rPr>
              <a:t> </a:t>
            </a:r>
            <a:r>
              <a:rPr lang="en-US" dirty="0" err="1">
                <a:solidFill>
                  <a:srgbClr val="444444"/>
                </a:solidFill>
              </a:rPr>
              <a:t>inneall</a:t>
            </a:r>
            <a:r>
              <a:rPr lang="en-US" dirty="0">
                <a:solidFill>
                  <a:srgbClr val="444444"/>
                </a:solidFill>
              </a:rPr>
              <a:t> </a:t>
            </a:r>
            <a:r>
              <a:rPr lang="en-US" dirty="0" err="1">
                <a:solidFill>
                  <a:srgbClr val="444444"/>
                </a:solidFill>
              </a:rPr>
              <a:t>cuardach</a:t>
            </a:r>
            <a:r>
              <a:rPr lang="en-US" dirty="0">
                <a:solidFill>
                  <a:srgbClr val="444444"/>
                </a:solidFill>
              </a:rPr>
              <a:t> </a:t>
            </a:r>
            <a:r>
              <a:rPr lang="en-US" dirty="0" err="1">
                <a:solidFill>
                  <a:srgbClr val="444444"/>
                </a:solidFill>
              </a:rPr>
              <a:t>eile</a:t>
            </a:r>
            <a:r>
              <a:rPr lang="en-US" dirty="0">
                <a:solidFill>
                  <a:srgbClr val="444444"/>
                </a:solidFill>
              </a:rPr>
              <a:t> </a:t>
            </a:r>
          </a:p>
          <a:p>
            <a:pPr marL="285750" indent="-285750" fontAlgn="auto">
              <a:spcBef>
                <a:spcPts val="0"/>
              </a:spcBef>
              <a:spcAft>
                <a:spcPts val="0"/>
              </a:spcAft>
              <a:buFont typeface="Arial,Sans-Serif"/>
              <a:buChar char="•"/>
              <a:defRPr/>
            </a:pPr>
            <a:r>
              <a:rPr lang="en-US" dirty="0" err="1">
                <a:solidFill>
                  <a:srgbClr val="444444"/>
                </a:solidFill>
              </a:rPr>
              <a:t>Roghnaigh</a:t>
            </a:r>
            <a:r>
              <a:rPr lang="en-US" dirty="0">
                <a:solidFill>
                  <a:srgbClr val="444444"/>
                </a:solidFill>
              </a:rPr>
              <a:t> Turas </a:t>
            </a:r>
            <a:r>
              <a:rPr lang="en-US" dirty="0" err="1">
                <a:solidFill>
                  <a:srgbClr val="444444"/>
                </a:solidFill>
              </a:rPr>
              <a:t>na</a:t>
            </a:r>
            <a:r>
              <a:rPr lang="en-US" dirty="0">
                <a:solidFill>
                  <a:srgbClr val="444444"/>
                </a:solidFill>
              </a:rPr>
              <a:t> </a:t>
            </a:r>
            <a:r>
              <a:rPr lang="en-US" dirty="0" err="1">
                <a:solidFill>
                  <a:srgbClr val="444444"/>
                </a:solidFill>
              </a:rPr>
              <a:t>Scríbhneoireachta</a:t>
            </a:r>
            <a:r>
              <a:rPr lang="en-US" dirty="0">
                <a:solidFill>
                  <a:srgbClr val="444444"/>
                </a:solidFill>
              </a:rPr>
              <a:t> Rang 1 &amp; 2 </a:t>
            </a:r>
          </a:p>
          <a:p>
            <a:pPr marL="285750" indent="-285750" fontAlgn="auto">
              <a:spcBef>
                <a:spcPts val="0"/>
              </a:spcBef>
              <a:spcAft>
                <a:spcPts val="0"/>
              </a:spcAft>
              <a:buFont typeface="Arial,Sans-Serif"/>
              <a:buChar char="•"/>
              <a:defRPr/>
            </a:pPr>
            <a:r>
              <a:rPr lang="en-US" dirty="0" err="1">
                <a:solidFill>
                  <a:srgbClr val="444444"/>
                </a:solidFill>
              </a:rPr>
              <a:t>Scrollaigh</a:t>
            </a:r>
            <a:r>
              <a:rPr lang="en-US" dirty="0">
                <a:solidFill>
                  <a:srgbClr val="444444"/>
                </a:solidFill>
              </a:rPr>
              <a:t> </a:t>
            </a:r>
            <a:r>
              <a:rPr lang="en-US" dirty="0" err="1">
                <a:solidFill>
                  <a:srgbClr val="444444"/>
                </a:solidFill>
              </a:rPr>
              <a:t>síos</a:t>
            </a:r>
            <a:r>
              <a:rPr lang="en-US" dirty="0">
                <a:solidFill>
                  <a:srgbClr val="444444"/>
                </a:solidFill>
              </a:rPr>
              <a:t> go </a:t>
            </a:r>
            <a:r>
              <a:rPr lang="en-US" dirty="0" err="1">
                <a:solidFill>
                  <a:srgbClr val="444444"/>
                </a:solidFill>
              </a:rPr>
              <a:t>dtí</a:t>
            </a:r>
            <a:r>
              <a:rPr lang="en-US" dirty="0">
                <a:solidFill>
                  <a:srgbClr val="444444"/>
                </a:solidFill>
              </a:rPr>
              <a:t> " </a:t>
            </a:r>
            <a:r>
              <a:rPr lang="en-US" dirty="0" err="1">
                <a:solidFill>
                  <a:srgbClr val="444444"/>
                </a:solidFill>
              </a:rPr>
              <a:t>Tá</a:t>
            </a:r>
            <a:r>
              <a:rPr lang="en-US" dirty="0">
                <a:solidFill>
                  <a:srgbClr val="444444"/>
                </a:solidFill>
              </a:rPr>
              <a:t> </a:t>
            </a:r>
            <a:r>
              <a:rPr lang="en-US" dirty="0" err="1">
                <a:solidFill>
                  <a:srgbClr val="444444"/>
                </a:solidFill>
              </a:rPr>
              <a:t>leabhrán</a:t>
            </a:r>
            <a:r>
              <a:rPr lang="en-US" dirty="0">
                <a:solidFill>
                  <a:srgbClr val="444444"/>
                </a:solidFill>
              </a:rPr>
              <a:t> </a:t>
            </a:r>
            <a:r>
              <a:rPr lang="en-US" dirty="0" err="1">
                <a:solidFill>
                  <a:srgbClr val="444444"/>
                </a:solidFill>
              </a:rPr>
              <a:t>digiteach</a:t>
            </a:r>
            <a:r>
              <a:rPr lang="en-US" dirty="0">
                <a:solidFill>
                  <a:srgbClr val="444444"/>
                </a:solidFill>
              </a:rPr>
              <a:t> (</a:t>
            </a:r>
            <a:r>
              <a:rPr lang="en-US" dirty="0" err="1">
                <a:solidFill>
                  <a:srgbClr val="444444"/>
                </a:solidFill>
              </a:rPr>
              <a:t>Bunranganna</a:t>
            </a:r>
            <a:r>
              <a:rPr lang="en-US" dirty="0">
                <a:solidFill>
                  <a:srgbClr val="444444"/>
                </a:solidFill>
              </a:rPr>
              <a:t>) </a:t>
            </a:r>
            <a:r>
              <a:rPr lang="en-US" dirty="0" err="1">
                <a:solidFill>
                  <a:srgbClr val="444444"/>
                </a:solidFill>
              </a:rPr>
              <a:t>ar</a:t>
            </a:r>
            <a:r>
              <a:rPr lang="en-US" dirty="0">
                <a:solidFill>
                  <a:srgbClr val="444444"/>
                </a:solidFill>
              </a:rPr>
              <a:t> </a:t>
            </a:r>
            <a:r>
              <a:rPr lang="en-US" dirty="0" err="1">
                <a:solidFill>
                  <a:srgbClr val="444444"/>
                </a:solidFill>
              </a:rPr>
              <a:t>fáil</a:t>
            </a:r>
            <a:r>
              <a:rPr lang="en-US" dirty="0">
                <a:solidFill>
                  <a:srgbClr val="444444"/>
                </a:solidFill>
              </a:rPr>
              <a:t> </a:t>
            </a:r>
            <a:r>
              <a:rPr lang="en-US" dirty="0" err="1">
                <a:solidFill>
                  <a:srgbClr val="444444"/>
                </a:solidFill>
              </a:rPr>
              <a:t>anseo</a:t>
            </a:r>
            <a:r>
              <a:rPr lang="en-US" dirty="0">
                <a:solidFill>
                  <a:srgbClr val="444444"/>
                </a:solidFill>
              </a:rPr>
              <a:t>" Brú </a:t>
            </a:r>
            <a:r>
              <a:rPr lang="en-US" dirty="0" err="1">
                <a:solidFill>
                  <a:srgbClr val="444444"/>
                </a:solidFill>
              </a:rPr>
              <a:t>anseo</a:t>
            </a:r>
            <a:r>
              <a:rPr lang="en-US" dirty="0">
                <a:solidFill>
                  <a:srgbClr val="444444"/>
                </a:solidFill>
              </a:rPr>
              <a:t> </a:t>
            </a:r>
            <a:r>
              <a:rPr lang="en-US" dirty="0" err="1">
                <a:solidFill>
                  <a:srgbClr val="444444"/>
                </a:solidFill>
              </a:rPr>
              <a:t>agus</a:t>
            </a:r>
            <a:r>
              <a:rPr lang="en-US" dirty="0">
                <a:solidFill>
                  <a:srgbClr val="444444"/>
                </a:solidFill>
              </a:rPr>
              <a:t> </a:t>
            </a:r>
            <a:r>
              <a:rPr lang="en-US" dirty="0" err="1">
                <a:solidFill>
                  <a:srgbClr val="444444"/>
                </a:solidFill>
              </a:rPr>
              <a:t>tiocfaidh</a:t>
            </a:r>
            <a:r>
              <a:rPr lang="en-US" dirty="0">
                <a:solidFill>
                  <a:srgbClr val="444444"/>
                </a:solidFill>
              </a:rPr>
              <a:t> </a:t>
            </a:r>
            <a:r>
              <a:rPr lang="en-US" dirty="0" err="1">
                <a:solidFill>
                  <a:srgbClr val="444444"/>
                </a:solidFill>
              </a:rPr>
              <a:t>leabhar</a:t>
            </a:r>
            <a:r>
              <a:rPr lang="en-US" dirty="0">
                <a:solidFill>
                  <a:srgbClr val="444444"/>
                </a:solidFill>
              </a:rPr>
              <a:t> </a:t>
            </a:r>
            <a:r>
              <a:rPr lang="en-US" dirty="0" err="1">
                <a:solidFill>
                  <a:srgbClr val="444444"/>
                </a:solidFill>
              </a:rPr>
              <a:t>meariompraithe</a:t>
            </a:r>
            <a:r>
              <a:rPr lang="en-US" dirty="0">
                <a:solidFill>
                  <a:srgbClr val="444444"/>
                </a:solidFill>
              </a:rPr>
              <a:t> (flip book) </a:t>
            </a:r>
            <a:r>
              <a:rPr lang="en-US" dirty="0" err="1">
                <a:solidFill>
                  <a:srgbClr val="444444"/>
                </a:solidFill>
              </a:rPr>
              <a:t>aníos</a:t>
            </a:r>
            <a:r>
              <a:rPr lang="en-US" dirty="0">
                <a:solidFill>
                  <a:srgbClr val="444444"/>
                </a:solidFill>
              </a:rPr>
              <a:t>. Is </a:t>
            </a:r>
            <a:r>
              <a:rPr lang="en-US" dirty="0" err="1">
                <a:solidFill>
                  <a:srgbClr val="444444"/>
                </a:solidFill>
              </a:rPr>
              <a:t>féidir</a:t>
            </a:r>
            <a:r>
              <a:rPr lang="en-US" dirty="0">
                <a:solidFill>
                  <a:srgbClr val="444444"/>
                </a:solidFill>
              </a:rPr>
              <a:t> an </a:t>
            </a:r>
            <a:r>
              <a:rPr lang="en-US" dirty="0" err="1">
                <a:solidFill>
                  <a:srgbClr val="444444"/>
                </a:solidFill>
              </a:rPr>
              <a:t>leagan</a:t>
            </a:r>
            <a:r>
              <a:rPr lang="en-US" dirty="0">
                <a:solidFill>
                  <a:srgbClr val="444444"/>
                </a:solidFill>
              </a:rPr>
              <a:t> </a:t>
            </a:r>
            <a:r>
              <a:rPr lang="en-US" dirty="0" err="1">
                <a:solidFill>
                  <a:srgbClr val="444444"/>
                </a:solidFill>
              </a:rPr>
              <a:t>deisceartach</a:t>
            </a:r>
            <a:r>
              <a:rPr lang="en-US" dirty="0">
                <a:solidFill>
                  <a:srgbClr val="444444"/>
                </a:solidFill>
              </a:rPr>
              <a:t> a </a:t>
            </a:r>
            <a:r>
              <a:rPr lang="en-US" dirty="0" err="1">
                <a:solidFill>
                  <a:srgbClr val="444444"/>
                </a:solidFill>
              </a:rPr>
              <a:t>íoslódáil</a:t>
            </a:r>
            <a:r>
              <a:rPr lang="en-US" dirty="0">
                <a:solidFill>
                  <a:srgbClr val="444444"/>
                </a:solidFill>
              </a:rPr>
              <a:t> </a:t>
            </a:r>
            <a:r>
              <a:rPr lang="en-US" dirty="0" err="1">
                <a:solidFill>
                  <a:srgbClr val="444444"/>
                </a:solidFill>
              </a:rPr>
              <a:t>chomh</a:t>
            </a:r>
            <a:r>
              <a:rPr lang="en-US" dirty="0">
                <a:solidFill>
                  <a:srgbClr val="444444"/>
                </a:solidFill>
              </a:rPr>
              <a:t> </a:t>
            </a:r>
            <a:r>
              <a:rPr lang="en-US" dirty="0" err="1">
                <a:solidFill>
                  <a:srgbClr val="444444"/>
                </a:solidFill>
              </a:rPr>
              <a:t>maith</a:t>
            </a:r>
            <a:r>
              <a:rPr lang="en-US" dirty="0">
                <a:solidFill>
                  <a:srgbClr val="444444"/>
                </a:solidFill>
              </a:rPr>
              <a:t>. </a:t>
            </a:r>
          </a:p>
          <a:p>
            <a:pPr marL="285750" indent="-285750" fontAlgn="auto">
              <a:spcBef>
                <a:spcPts val="0"/>
              </a:spcBef>
              <a:spcAft>
                <a:spcPts val="0"/>
              </a:spcAft>
              <a:buFont typeface="Arial,Sans-Serif"/>
              <a:buChar char="•"/>
              <a:defRPr/>
            </a:pPr>
            <a:endParaRPr lang="en-US" dirty="0">
              <a:solidFill>
                <a:srgbClr val="444444"/>
              </a:solidFill>
            </a:endParaRPr>
          </a:p>
          <a:p>
            <a:pPr fontAlgn="auto">
              <a:spcBef>
                <a:spcPts val="0"/>
              </a:spcBef>
              <a:spcAft>
                <a:spcPts val="0"/>
              </a:spcAft>
              <a:defRPr/>
            </a:pPr>
            <a:endParaRPr lang="en-US" dirty="0">
              <a:solidFill>
                <a:srgbClr val="444444"/>
              </a:solidFill>
            </a:endParaRPr>
          </a:p>
          <a:p>
            <a:pPr marL="285750" indent="-285750" fontAlgn="auto">
              <a:spcBef>
                <a:spcPts val="0"/>
              </a:spcBef>
              <a:spcAft>
                <a:spcPts val="0"/>
              </a:spcAft>
              <a:buFont typeface="Arial,Sans-Serif"/>
              <a:buChar char="•"/>
              <a:defRPr/>
            </a:pPr>
            <a:r>
              <a:rPr lang="en-US" b="1" dirty="0">
                <a:solidFill>
                  <a:srgbClr val="444444"/>
                </a:solidFill>
              </a:rPr>
              <a:t>Is </a:t>
            </a:r>
            <a:r>
              <a:rPr lang="en-US" b="1" dirty="0" err="1">
                <a:solidFill>
                  <a:srgbClr val="444444"/>
                </a:solidFill>
              </a:rPr>
              <a:t>féidir</a:t>
            </a:r>
            <a:r>
              <a:rPr lang="en-US" b="1" dirty="0">
                <a:solidFill>
                  <a:srgbClr val="444444"/>
                </a:solidFill>
              </a:rPr>
              <a:t> an </a:t>
            </a:r>
            <a:r>
              <a:rPr lang="en-US" b="1" dirty="0" err="1">
                <a:solidFill>
                  <a:srgbClr val="444444"/>
                </a:solidFill>
              </a:rPr>
              <a:t>lámhleabhar</a:t>
            </a:r>
            <a:r>
              <a:rPr lang="en-US" b="1" dirty="0">
                <a:solidFill>
                  <a:srgbClr val="444444"/>
                </a:solidFill>
              </a:rPr>
              <a:t> </a:t>
            </a:r>
            <a:r>
              <a:rPr lang="en-US" b="1" dirty="0" err="1">
                <a:solidFill>
                  <a:srgbClr val="444444"/>
                </a:solidFill>
              </a:rPr>
              <a:t>seo</a:t>
            </a:r>
            <a:r>
              <a:rPr lang="en-US" b="1" dirty="0">
                <a:solidFill>
                  <a:srgbClr val="444444"/>
                </a:solidFill>
              </a:rPr>
              <a:t> a </a:t>
            </a:r>
            <a:r>
              <a:rPr lang="en-US" b="1" dirty="0" err="1">
                <a:solidFill>
                  <a:srgbClr val="444444"/>
                </a:solidFill>
              </a:rPr>
              <a:t>cheannach</a:t>
            </a:r>
            <a:r>
              <a:rPr lang="en-US" b="1" dirty="0">
                <a:solidFill>
                  <a:srgbClr val="444444"/>
                </a:solidFill>
              </a:rPr>
              <a:t> ó </a:t>
            </a:r>
            <a:r>
              <a:rPr lang="en-US" b="1" dirty="0" err="1">
                <a:solidFill>
                  <a:srgbClr val="444444"/>
                </a:solidFill>
              </a:rPr>
              <a:t>Siopa</a:t>
            </a:r>
            <a:r>
              <a:rPr lang="en-US" b="1" dirty="0">
                <a:solidFill>
                  <a:srgbClr val="444444"/>
                </a:solidFill>
              </a:rPr>
              <a:t> </a:t>
            </a:r>
            <a:r>
              <a:rPr lang="en-US" b="1" dirty="0" err="1">
                <a:solidFill>
                  <a:srgbClr val="444444"/>
                </a:solidFill>
              </a:rPr>
              <a:t>Údar</a:t>
            </a:r>
            <a:r>
              <a:rPr lang="en-US" b="1" dirty="0">
                <a:solidFill>
                  <a:srgbClr val="444444"/>
                </a:solidFill>
              </a:rPr>
              <a:t> </a:t>
            </a:r>
            <a:r>
              <a:rPr lang="en-US" b="1" dirty="0" err="1">
                <a:solidFill>
                  <a:srgbClr val="444444"/>
                </a:solidFill>
              </a:rPr>
              <a:t>ar</a:t>
            </a:r>
            <a:r>
              <a:rPr lang="en-US" b="1" dirty="0">
                <a:solidFill>
                  <a:srgbClr val="444444"/>
                </a:solidFill>
              </a:rPr>
              <a:t> </a:t>
            </a:r>
            <a:r>
              <a:rPr lang="en-US" b="1" dirty="0" err="1">
                <a:solidFill>
                  <a:srgbClr val="444444"/>
                </a:solidFill>
              </a:rPr>
              <a:t>phraghas</a:t>
            </a:r>
            <a:r>
              <a:rPr lang="en-US" b="1" dirty="0">
                <a:solidFill>
                  <a:srgbClr val="444444"/>
                </a:solidFill>
              </a:rPr>
              <a:t> €15.</a:t>
            </a:r>
            <a:r>
              <a:rPr lang="en-US" dirty="0">
                <a:solidFill>
                  <a:srgbClr val="444444"/>
                </a:solidFill>
              </a:rPr>
              <a:t> </a:t>
            </a:r>
            <a:endParaRPr lang="en-GB" dirty="0"/>
          </a:p>
          <a:p>
            <a:pPr fontAlgn="auto">
              <a:spcBef>
                <a:spcPts val="0"/>
              </a:spcBef>
              <a:spcAft>
                <a:spcPts val="0"/>
              </a:spcAft>
              <a:defRPr/>
            </a:pPr>
            <a:endParaRPr lang="en-GB" dirty="0">
              <a:solidFill>
                <a:srgbClr val="444444"/>
              </a:solidFill>
              <a:ea typeface="Calibri" panose="020F0502020204030204" pitchFamily="34" charset="0"/>
              <a:cs typeface="Calibri" panose="020F0502020204030204" pitchFamily="34" charset="0"/>
            </a:endParaRP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3AA75-0B57-454B-B3AF-1277D6ABFC08}"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err="1"/>
              <a:t>Cuspóir</a:t>
            </a:r>
            <a:r>
              <a:rPr lang="en-US" b="1" dirty="0"/>
              <a:t>: </a:t>
            </a:r>
            <a:r>
              <a:rPr lang="en-US" dirty="0" err="1"/>
              <a:t>Díriú</a:t>
            </a:r>
            <a:r>
              <a:rPr lang="en-US" dirty="0"/>
              <a:t> </a:t>
            </a:r>
            <a:r>
              <a:rPr lang="en-US" dirty="0" err="1"/>
              <a:t>ar</a:t>
            </a:r>
            <a:r>
              <a:rPr lang="en-US" dirty="0"/>
              <a:t> </a:t>
            </a:r>
            <a:r>
              <a:rPr lang="en-US" dirty="0" err="1"/>
              <a:t>shampla</a:t>
            </a:r>
            <a:r>
              <a:rPr lang="en-US" dirty="0"/>
              <a:t> den </a:t>
            </a:r>
            <a:r>
              <a:rPr lang="en-US" dirty="0" err="1"/>
              <a:t>Athinsint</a:t>
            </a:r>
            <a:r>
              <a:rPr lang="en-US" dirty="0"/>
              <a:t> (Recount) </a:t>
            </a:r>
            <a:r>
              <a:rPr lang="en-US" dirty="0" err="1"/>
              <a:t>agus</a:t>
            </a:r>
            <a:r>
              <a:rPr lang="en-US" dirty="0"/>
              <a:t> é a chur in </a:t>
            </a:r>
            <a:r>
              <a:rPr lang="en-US" dirty="0" err="1"/>
              <a:t>oiriúint</a:t>
            </a:r>
            <a:r>
              <a:rPr lang="en-US" dirty="0"/>
              <a:t> do </a:t>
            </a:r>
            <a:r>
              <a:rPr lang="en-US" dirty="0" err="1"/>
              <a:t>do</a:t>
            </a:r>
            <a:r>
              <a:rPr lang="en-US" dirty="0"/>
              <a:t> rang </a:t>
            </a:r>
            <a:r>
              <a:rPr lang="en-US" dirty="0" err="1"/>
              <a:t>féin</a:t>
            </a:r>
            <a:endParaRPr lang="en-US" dirty="0">
              <a:ea typeface="Calibri"/>
              <a:cs typeface="Calibri"/>
            </a:endParaRPr>
          </a:p>
          <a:p>
            <a:pPr fontAlgn="auto">
              <a:spcBef>
                <a:spcPts val="0"/>
              </a:spcBef>
              <a:spcAft>
                <a:spcPts val="0"/>
              </a:spcAft>
              <a:defRPr/>
            </a:pPr>
            <a:endParaRPr lang="en-US" dirty="0"/>
          </a:p>
          <a:p>
            <a:pPr marL="285750" indent="-285750" fontAlgn="auto">
              <a:spcBef>
                <a:spcPts val="0"/>
              </a:spcBef>
              <a:spcAft>
                <a:spcPts val="0"/>
              </a:spcAft>
              <a:buFont typeface="Arial,Sans-Serif"/>
              <a:buChar char="•"/>
              <a:defRPr/>
            </a:pPr>
            <a:r>
              <a:rPr lang="en-US" dirty="0" err="1"/>
              <a:t>Féach</a:t>
            </a:r>
            <a:r>
              <a:rPr lang="en-US" dirty="0"/>
              <a:t> </a:t>
            </a:r>
            <a:r>
              <a:rPr lang="en-US" dirty="0" err="1"/>
              <a:t>ar</a:t>
            </a:r>
            <a:r>
              <a:rPr lang="en-US" dirty="0"/>
              <a:t> </a:t>
            </a:r>
            <a:r>
              <a:rPr lang="en-US" dirty="0" err="1"/>
              <a:t>lch</a:t>
            </a:r>
            <a:r>
              <a:rPr lang="en-US" dirty="0"/>
              <a:t> 142-144</a:t>
            </a:r>
          </a:p>
          <a:p>
            <a:pPr marL="285750" indent="-285750" fontAlgn="auto">
              <a:spcBef>
                <a:spcPts val="0"/>
              </a:spcBef>
              <a:spcAft>
                <a:spcPts val="0"/>
              </a:spcAft>
              <a:buFont typeface="Arial,Sans-Serif"/>
              <a:buChar char="•"/>
              <a:defRPr/>
            </a:pPr>
            <a:r>
              <a:rPr lang="en-US" dirty="0"/>
              <a:t>Seo </a:t>
            </a:r>
            <a:r>
              <a:rPr lang="en-US" dirty="0" err="1"/>
              <a:t>sampla</a:t>
            </a:r>
            <a:r>
              <a:rPr lang="en-US" dirty="0"/>
              <a:t> den </a:t>
            </a:r>
            <a:r>
              <a:rPr lang="en-US" dirty="0" err="1"/>
              <a:t>Athinsint</a:t>
            </a:r>
            <a:r>
              <a:rPr lang="en-US" dirty="0"/>
              <a:t> - </a:t>
            </a:r>
            <a:r>
              <a:rPr lang="en-US" dirty="0" err="1"/>
              <a:t>sé</a:t>
            </a:r>
            <a:r>
              <a:rPr lang="en-US" dirty="0"/>
              <a:t> sin Recount Writing </a:t>
            </a:r>
            <a:r>
              <a:rPr lang="en-US" dirty="0" err="1"/>
              <a:t>sa</a:t>
            </a:r>
            <a:r>
              <a:rPr lang="en-US" dirty="0"/>
              <a:t> </a:t>
            </a:r>
            <a:r>
              <a:rPr lang="en-US" dirty="0" err="1"/>
              <a:t>Bhéarla</a:t>
            </a:r>
            <a:r>
              <a:rPr lang="en-US" dirty="0"/>
              <a:t>.  </a:t>
            </a:r>
          </a:p>
          <a:p>
            <a:pPr marL="285750" indent="-285750" fontAlgn="auto">
              <a:spcBef>
                <a:spcPts val="0"/>
              </a:spcBef>
              <a:spcAft>
                <a:spcPts val="0"/>
              </a:spcAft>
              <a:buFont typeface="Arial,Sans-Serif"/>
              <a:buChar char="•"/>
              <a:defRPr/>
            </a:pPr>
            <a:r>
              <a:rPr lang="en-US" dirty="0" err="1"/>
              <a:t>Cabhróidh</a:t>
            </a:r>
            <a:r>
              <a:rPr lang="en-US" dirty="0"/>
              <a:t> an </a:t>
            </a:r>
            <a:r>
              <a:rPr lang="en-US" dirty="0" err="1"/>
              <a:t>áis</a:t>
            </a:r>
            <a:r>
              <a:rPr lang="en-US" dirty="0"/>
              <a:t> </a:t>
            </a:r>
            <a:r>
              <a:rPr lang="en-US" dirty="0" err="1"/>
              <a:t>seo</a:t>
            </a:r>
            <a:r>
              <a:rPr lang="en-US" dirty="0"/>
              <a:t> </a:t>
            </a:r>
            <a:r>
              <a:rPr lang="en-US" dirty="0" err="1"/>
              <a:t>leat</a:t>
            </a:r>
            <a:r>
              <a:rPr lang="en-US" dirty="0"/>
              <a:t> </a:t>
            </a:r>
            <a:r>
              <a:rPr lang="en-US" dirty="0" err="1"/>
              <a:t>nuair</a:t>
            </a:r>
            <a:r>
              <a:rPr lang="en-US" dirty="0"/>
              <a:t> a </a:t>
            </a:r>
            <a:r>
              <a:rPr lang="en-US" dirty="0" err="1"/>
              <a:t>bheidh</a:t>
            </a:r>
            <a:r>
              <a:rPr lang="en-US" dirty="0"/>
              <a:t> </a:t>
            </a:r>
            <a:r>
              <a:rPr lang="en-US" dirty="0" err="1"/>
              <a:t>tú</a:t>
            </a:r>
            <a:r>
              <a:rPr lang="en-US" dirty="0"/>
              <a:t> ag </a:t>
            </a:r>
            <a:r>
              <a:rPr lang="en-US" dirty="0" err="1"/>
              <a:t>múineadh</a:t>
            </a:r>
            <a:r>
              <a:rPr lang="en-US" dirty="0"/>
              <a:t> </a:t>
            </a:r>
            <a:r>
              <a:rPr lang="en-US" dirty="0" err="1"/>
              <a:t>na</a:t>
            </a:r>
            <a:r>
              <a:rPr lang="en-US" dirty="0"/>
              <a:t> </a:t>
            </a:r>
            <a:r>
              <a:rPr lang="en-US" dirty="0" err="1"/>
              <a:t>seánraí</a:t>
            </a:r>
            <a:r>
              <a:rPr lang="en-US" dirty="0"/>
              <a:t> </a:t>
            </a:r>
            <a:r>
              <a:rPr lang="en-US" dirty="0" err="1"/>
              <a:t>sa</a:t>
            </a:r>
            <a:r>
              <a:rPr lang="en-US" dirty="0"/>
              <a:t> </a:t>
            </a:r>
            <a:r>
              <a:rPr lang="en-US" dirty="0" err="1"/>
              <a:t>Ghaeilge</a:t>
            </a:r>
            <a:r>
              <a:rPr lang="en-US" dirty="0"/>
              <a:t>.  </a:t>
            </a:r>
          </a:p>
          <a:p>
            <a:pPr marL="285750" indent="-285750" fontAlgn="auto">
              <a:spcBef>
                <a:spcPts val="0"/>
              </a:spcBef>
              <a:spcAft>
                <a:spcPts val="0"/>
              </a:spcAft>
              <a:buFont typeface="Arial,Sans-Serif"/>
              <a:buChar char="•"/>
              <a:defRPr/>
            </a:pPr>
            <a:r>
              <a:rPr lang="en-US" dirty="0"/>
              <a:t>I </a:t>
            </a:r>
            <a:r>
              <a:rPr lang="en-US" dirty="0" err="1"/>
              <a:t>beirteanna</a:t>
            </a:r>
            <a:r>
              <a:rPr lang="en-US" dirty="0"/>
              <a:t>, </a:t>
            </a:r>
            <a:r>
              <a:rPr lang="en-US" dirty="0" err="1"/>
              <a:t>tóg</a:t>
            </a:r>
            <a:r>
              <a:rPr lang="en-US" dirty="0"/>
              <a:t> </a:t>
            </a:r>
            <a:r>
              <a:rPr lang="en-US" dirty="0" err="1"/>
              <a:t>cúpla</a:t>
            </a:r>
            <a:r>
              <a:rPr lang="en-US" dirty="0"/>
              <a:t> </a:t>
            </a:r>
            <a:r>
              <a:rPr lang="en-US" dirty="0" err="1"/>
              <a:t>nóiméad</a:t>
            </a:r>
            <a:r>
              <a:rPr lang="en-US" dirty="0"/>
              <a:t> </a:t>
            </a:r>
            <a:r>
              <a:rPr lang="en-US" dirty="0" err="1"/>
              <a:t>chun</a:t>
            </a:r>
            <a:r>
              <a:rPr lang="en-US" dirty="0"/>
              <a:t> </a:t>
            </a:r>
            <a:r>
              <a:rPr lang="en-US" dirty="0" err="1"/>
              <a:t>féachaint</a:t>
            </a:r>
            <a:r>
              <a:rPr lang="en-US" dirty="0"/>
              <a:t> </a:t>
            </a:r>
            <a:r>
              <a:rPr lang="en-US" dirty="0" err="1"/>
              <a:t>ar</a:t>
            </a:r>
            <a:r>
              <a:rPr lang="en-US" dirty="0"/>
              <a:t> </a:t>
            </a:r>
            <a:r>
              <a:rPr lang="en-US" dirty="0" err="1"/>
              <a:t>leathanaigh</a:t>
            </a:r>
            <a:r>
              <a:rPr lang="en-US" dirty="0"/>
              <a:t> 1543-144 - alt </a:t>
            </a:r>
            <a:r>
              <a:rPr lang="en-US" dirty="0" err="1"/>
              <a:t>nuachtáin</a:t>
            </a:r>
            <a:r>
              <a:rPr lang="en-US" dirty="0"/>
              <a:t> </a:t>
            </a:r>
            <a:r>
              <a:rPr lang="en-US" dirty="0" err="1"/>
              <a:t>bunaithe</a:t>
            </a:r>
            <a:r>
              <a:rPr lang="en-US" dirty="0"/>
              <a:t> </a:t>
            </a:r>
            <a:r>
              <a:rPr lang="en-US" dirty="0" err="1"/>
              <a:t>ar</a:t>
            </a:r>
            <a:r>
              <a:rPr lang="en-US" dirty="0"/>
              <a:t> </a:t>
            </a:r>
            <a:r>
              <a:rPr lang="en-US" dirty="0" err="1"/>
              <a:t>cheiliúradh</a:t>
            </a:r>
            <a:r>
              <a:rPr lang="en-US" dirty="0"/>
              <a:t> Lá </a:t>
            </a:r>
            <a:r>
              <a:rPr lang="en-US" dirty="0" err="1"/>
              <a:t>Fhéile</a:t>
            </a:r>
            <a:r>
              <a:rPr lang="en-US" dirty="0"/>
              <a:t> Pádraig</a:t>
            </a:r>
            <a:r>
              <a:rPr lang="en-US" i="1" dirty="0"/>
              <a:t>.</a:t>
            </a:r>
            <a:r>
              <a:rPr lang="en-US" dirty="0"/>
              <a:t> </a:t>
            </a:r>
            <a:endParaRPr lang="en-US" dirty="0">
              <a:ea typeface="Calibri"/>
              <a:cs typeface="Calibri"/>
            </a:endParaRPr>
          </a:p>
          <a:p>
            <a:pPr marL="285750" indent="-285750" fontAlgn="auto">
              <a:spcBef>
                <a:spcPts val="0"/>
              </a:spcBef>
              <a:spcAft>
                <a:spcPts val="0"/>
              </a:spcAft>
              <a:buFont typeface="Arial,Sans-Serif"/>
              <a:buChar char="•"/>
              <a:defRPr/>
            </a:pPr>
            <a:r>
              <a:rPr lang="en-US" dirty="0" err="1"/>
              <a:t>Féach</a:t>
            </a:r>
            <a:r>
              <a:rPr lang="en-US" dirty="0"/>
              <a:t> </a:t>
            </a:r>
            <a:r>
              <a:rPr lang="en-US" dirty="0" err="1"/>
              <a:t>ar</a:t>
            </a:r>
            <a:r>
              <a:rPr lang="en-US" dirty="0"/>
              <a:t> an </a:t>
            </a:r>
            <a:r>
              <a:rPr lang="en-US" dirty="0" err="1"/>
              <a:t>struchtúr</a:t>
            </a:r>
            <a:r>
              <a:rPr lang="en-US" dirty="0"/>
              <a:t> </a:t>
            </a:r>
            <a:r>
              <a:rPr lang="en-US" dirty="0" err="1"/>
              <a:t>agus</a:t>
            </a:r>
            <a:r>
              <a:rPr lang="en-US" dirty="0"/>
              <a:t> </a:t>
            </a:r>
            <a:r>
              <a:rPr lang="en-US" dirty="0" err="1"/>
              <a:t>ar</a:t>
            </a:r>
            <a:r>
              <a:rPr lang="en-US" dirty="0"/>
              <a:t> an </a:t>
            </a:r>
            <a:r>
              <a:rPr lang="en-US" dirty="0" err="1"/>
              <a:t>teanga</a:t>
            </a:r>
            <a:r>
              <a:rPr lang="en-US" dirty="0"/>
              <a:t>.  </a:t>
            </a:r>
          </a:p>
          <a:p>
            <a:pPr marL="285750" indent="-285750" fontAlgn="auto">
              <a:spcBef>
                <a:spcPts val="0"/>
              </a:spcBef>
              <a:spcAft>
                <a:spcPts val="0"/>
              </a:spcAft>
              <a:buFont typeface="Arial,Sans-Serif"/>
              <a:buChar char="•"/>
              <a:defRPr/>
            </a:pPr>
            <a:r>
              <a:rPr lang="en-US" dirty="0" err="1"/>
              <a:t>Tá</a:t>
            </a:r>
            <a:r>
              <a:rPr lang="en-US" dirty="0"/>
              <a:t> go </a:t>
            </a:r>
            <a:r>
              <a:rPr lang="en-US" dirty="0" err="1"/>
              <a:t>leor</a:t>
            </a:r>
            <a:r>
              <a:rPr lang="en-US" dirty="0"/>
              <a:t> </a:t>
            </a:r>
            <a:r>
              <a:rPr lang="en-US" dirty="0" err="1"/>
              <a:t>samplaí</a:t>
            </a:r>
            <a:r>
              <a:rPr lang="en-US" dirty="0"/>
              <a:t> </a:t>
            </a:r>
            <a:r>
              <a:rPr lang="en-US" dirty="0" err="1"/>
              <a:t>eile</a:t>
            </a:r>
            <a:r>
              <a:rPr lang="en-US" dirty="0"/>
              <a:t> den </a:t>
            </a:r>
            <a:r>
              <a:rPr lang="en-US" dirty="0" err="1"/>
              <a:t>Athinsint</a:t>
            </a:r>
            <a:r>
              <a:rPr lang="en-US" dirty="0"/>
              <a:t> </a:t>
            </a:r>
            <a:r>
              <a:rPr lang="en-US" dirty="0" err="1"/>
              <a:t>ar</a:t>
            </a:r>
            <a:r>
              <a:rPr lang="en-US" dirty="0"/>
              <a:t> </a:t>
            </a:r>
            <a:r>
              <a:rPr lang="en-US" dirty="0" err="1"/>
              <a:t>leathanaigh</a:t>
            </a:r>
            <a:r>
              <a:rPr lang="en-US" dirty="0"/>
              <a:t> 102-154. </a:t>
            </a:r>
            <a:endParaRPr lang="en-US" dirty="0">
              <a:ea typeface="Calibri"/>
              <a:cs typeface="Calibri"/>
            </a:endParaRPr>
          </a:p>
          <a:p>
            <a:pPr marL="285750" indent="-285750" fontAlgn="auto">
              <a:spcBef>
                <a:spcPts val="0"/>
              </a:spcBef>
              <a:spcAft>
                <a:spcPts val="0"/>
              </a:spcAft>
              <a:buFont typeface="Arial,Sans-Serif"/>
              <a:buChar char="•"/>
              <a:defRPr/>
            </a:pPr>
            <a:r>
              <a:rPr lang="en-US" b="1" dirty="0" err="1"/>
              <a:t>Tóg</a:t>
            </a:r>
            <a:r>
              <a:rPr lang="en-US" b="1" dirty="0"/>
              <a:t> am </a:t>
            </a:r>
            <a:r>
              <a:rPr lang="en-US" b="1" dirty="0" err="1"/>
              <a:t>anois</a:t>
            </a:r>
            <a:r>
              <a:rPr lang="en-US" b="1" dirty="0"/>
              <a:t> </a:t>
            </a:r>
            <a:r>
              <a:rPr lang="en-US" b="1" dirty="0" err="1"/>
              <a:t>anois</a:t>
            </a:r>
            <a:r>
              <a:rPr lang="en-US" b="1" dirty="0"/>
              <a:t> </a:t>
            </a:r>
            <a:r>
              <a:rPr lang="en-US" b="1" dirty="0" err="1"/>
              <a:t>chun</a:t>
            </a:r>
            <a:r>
              <a:rPr lang="en-US" b="1" dirty="0"/>
              <a:t> </a:t>
            </a:r>
            <a:r>
              <a:rPr lang="en-US" b="1" dirty="0" err="1"/>
              <a:t>féachaint</a:t>
            </a:r>
            <a:r>
              <a:rPr lang="en-US" b="1" dirty="0"/>
              <a:t> </a:t>
            </a:r>
            <a:r>
              <a:rPr lang="en-US" b="1" dirty="0" err="1"/>
              <a:t>tríd</a:t>
            </a:r>
            <a:r>
              <a:rPr lang="en-US" b="1" dirty="0"/>
              <a:t> an </a:t>
            </a:r>
            <a:r>
              <a:rPr lang="en-US" b="1" dirty="0" err="1"/>
              <a:t>leabhar</a:t>
            </a:r>
            <a:r>
              <a:rPr lang="en-US" b="1" dirty="0"/>
              <a:t> ag </a:t>
            </a:r>
            <a:r>
              <a:rPr lang="en-US" b="1" dirty="0" err="1"/>
              <a:t>smaoineamh</a:t>
            </a:r>
            <a:r>
              <a:rPr lang="en-US" b="1" dirty="0"/>
              <a:t> </a:t>
            </a:r>
            <a:r>
              <a:rPr lang="en-US" b="1" dirty="0" err="1"/>
              <a:t>ar</a:t>
            </a:r>
            <a:r>
              <a:rPr lang="en-US" b="1" dirty="0"/>
              <a:t> do </a:t>
            </a:r>
            <a:r>
              <a:rPr lang="en-US" b="1" dirty="0" err="1"/>
              <a:t>chomhthéacs</a:t>
            </a:r>
            <a:r>
              <a:rPr lang="en-US" b="1" dirty="0"/>
              <a:t> </a:t>
            </a:r>
            <a:r>
              <a:rPr lang="en-US" b="1" dirty="0" err="1"/>
              <a:t>féin</a:t>
            </a:r>
            <a:r>
              <a:rPr lang="en-US" b="1" dirty="0"/>
              <a:t>. An </a:t>
            </a:r>
            <a:r>
              <a:rPr lang="en-US" b="1" dirty="0" err="1"/>
              <a:t>bhfuil</a:t>
            </a:r>
            <a:r>
              <a:rPr lang="en-US" b="1" dirty="0"/>
              <a:t> </a:t>
            </a:r>
            <a:r>
              <a:rPr lang="en-US" b="1" dirty="0" err="1"/>
              <a:t>féidearthachtaí</a:t>
            </a:r>
            <a:r>
              <a:rPr lang="en-US" b="1" dirty="0"/>
              <a:t> </a:t>
            </a:r>
            <a:r>
              <a:rPr lang="en-US" b="1" dirty="0" err="1"/>
              <a:t>ann</a:t>
            </a:r>
            <a:r>
              <a:rPr lang="en-US" b="1" dirty="0"/>
              <a:t> do </a:t>
            </a:r>
            <a:r>
              <a:rPr lang="en-US" b="1" dirty="0" err="1"/>
              <a:t>do</a:t>
            </a:r>
            <a:r>
              <a:rPr lang="en-US" b="1" dirty="0"/>
              <a:t> rang </a:t>
            </a:r>
            <a:r>
              <a:rPr lang="en-US" b="1" dirty="0" err="1"/>
              <a:t>féin</a:t>
            </a:r>
            <a:r>
              <a:rPr lang="en-US" b="1" dirty="0"/>
              <a:t>? </a:t>
            </a:r>
            <a:endParaRPr lang="en-US" dirty="0"/>
          </a:p>
          <a:p>
            <a:pPr marL="285750" indent="-285750" fontAlgn="auto">
              <a:spcBef>
                <a:spcPts val="0"/>
              </a:spcBef>
              <a:spcAft>
                <a:spcPts val="0"/>
              </a:spcAft>
              <a:buFont typeface="Arial,Sans-Serif"/>
              <a:buChar char="•"/>
              <a:defRPr/>
            </a:pPr>
            <a:r>
              <a:rPr lang="en-US" dirty="0" err="1"/>
              <a:t>Tá</a:t>
            </a:r>
            <a:r>
              <a:rPr lang="en-US" dirty="0"/>
              <a:t> a </a:t>
            </a:r>
            <a:r>
              <a:rPr lang="en-US" dirty="0" err="1"/>
              <a:t>lán</a:t>
            </a:r>
            <a:r>
              <a:rPr lang="en-US" dirty="0"/>
              <a:t> </a:t>
            </a:r>
            <a:r>
              <a:rPr lang="en-US" dirty="0" err="1"/>
              <a:t>samplaí</a:t>
            </a:r>
            <a:r>
              <a:rPr lang="en-US" dirty="0"/>
              <a:t> de </a:t>
            </a:r>
            <a:r>
              <a:rPr lang="en-US" dirty="0" err="1"/>
              <a:t>seánraí</a:t>
            </a:r>
            <a:r>
              <a:rPr lang="en-US" dirty="0"/>
              <a:t> </a:t>
            </a:r>
            <a:r>
              <a:rPr lang="en-US" dirty="0" err="1"/>
              <a:t>éagsúla</a:t>
            </a:r>
            <a:r>
              <a:rPr lang="en-US" dirty="0"/>
              <a:t> </a:t>
            </a:r>
            <a:r>
              <a:rPr lang="en-US" dirty="0" err="1"/>
              <a:t>sa</a:t>
            </a:r>
            <a:r>
              <a:rPr lang="en-US" dirty="0"/>
              <a:t> </a:t>
            </a:r>
            <a:r>
              <a:rPr lang="en-US" dirty="0" err="1"/>
              <a:t>lámhleabhar</a:t>
            </a:r>
            <a:r>
              <a:rPr lang="en-US" dirty="0"/>
              <a:t> </a:t>
            </a:r>
            <a:r>
              <a:rPr lang="en-US" dirty="0" err="1"/>
              <a:t>seo</a:t>
            </a:r>
            <a:r>
              <a:rPr lang="en-US" dirty="0"/>
              <a:t>. </a:t>
            </a:r>
            <a:endParaRPr lang="en-US" dirty="0">
              <a:ea typeface="Calibri"/>
              <a:cs typeface="Calibri"/>
            </a:endParaRPr>
          </a:p>
          <a:p>
            <a:pPr fontAlgn="auto">
              <a:spcBef>
                <a:spcPts val="0"/>
              </a:spcBef>
              <a:spcAft>
                <a:spcPts val="0"/>
              </a:spcAft>
              <a:defRPr/>
            </a:pPr>
            <a:endParaRPr lang="en-US" dirty="0">
              <a:ea typeface="Calibri"/>
              <a:cs typeface="Calibri"/>
            </a:endParaRPr>
          </a:p>
          <a:p>
            <a:pPr fontAlgn="auto">
              <a:spcBef>
                <a:spcPts val="0"/>
              </a:spcBef>
              <a:spcAft>
                <a:spcPts val="0"/>
              </a:spcAft>
              <a:defRPr/>
            </a:pPr>
            <a:endParaRPr lang="en-US" dirty="0">
              <a:ea typeface="Calibri"/>
              <a:cs typeface="Calibri"/>
            </a:endParaRP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CC7BF9-E8BB-4B3C-9A3F-A5E71D1D0C36}"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Cuspóir an sleamhnáin:</a:t>
            </a:r>
            <a:r>
              <a:rPr lang="en-US" smtClean="0"/>
              <a:t> Tasc/gníomhaíochtaí a aimsiú gur féidir a dhéanamh i do rang féin. </a:t>
            </a:r>
          </a:p>
          <a:p>
            <a:pPr>
              <a:spcBef>
                <a:spcPct val="0"/>
              </a:spcBef>
            </a:pPr>
            <a:r>
              <a:rPr lang="en-US" smtClean="0"/>
              <a:t> </a:t>
            </a:r>
            <a:endParaRPr lang="en-US" smtClean="0">
              <a:cs typeface="Calibri" pitchFamily="34" charset="0"/>
            </a:endParaRPr>
          </a:p>
          <a:p>
            <a:pPr>
              <a:spcBef>
                <a:spcPct val="0"/>
              </a:spcBef>
            </a:pPr>
            <a:r>
              <a:rPr lang="en-US" b="1" smtClean="0"/>
              <a:t>Nodanna don éascaitheoir: </a:t>
            </a:r>
            <a:r>
              <a:rPr lang="en-US" smtClean="0"/>
              <a:t> </a:t>
            </a:r>
            <a:endParaRPr lang="en-US" smtClean="0">
              <a:cs typeface="Calibri" pitchFamily="34" charset="0"/>
            </a:endParaRPr>
          </a:p>
          <a:p>
            <a:pPr>
              <a:spcBef>
                <a:spcPct val="0"/>
              </a:spcBef>
            </a:pPr>
            <a:r>
              <a:rPr lang="en-US" smtClean="0"/>
              <a:t>Aimsigh an téacs seo tríd an suíomh </a:t>
            </a:r>
            <a:r>
              <a:rPr lang="en-US" smtClean="0">
                <a:hlinkClick r:id="rId3"/>
              </a:rPr>
              <a:t>https://tairseachcogg.ie/</a:t>
            </a:r>
            <a:r>
              <a:rPr lang="en-US" smtClean="0"/>
              <a:t> </a:t>
            </a:r>
            <a:endParaRPr lang="en-US" smtClean="0">
              <a:cs typeface="Calibri" pitchFamily="34" charset="0"/>
            </a:endParaRPr>
          </a:p>
          <a:p>
            <a:pPr>
              <a:spcBef>
                <a:spcPct val="0"/>
              </a:spcBef>
            </a:pPr>
            <a:r>
              <a:rPr lang="en-US" smtClean="0"/>
              <a:t>Tabhair deis do na rannpháirtithe iniúchadh a dhéanamh ar na cártaí agus ar na gníomhaíochtaí a bhaineann le féilte an earraigh agus iad  agus a chur in oiriúint dá gcomhthéacs féin.</a:t>
            </a:r>
          </a:p>
          <a:p>
            <a:pPr>
              <a:spcBef>
                <a:spcPct val="0"/>
              </a:spcBef>
            </a:pPr>
            <a:endParaRPr lang="en-US" smtClean="0">
              <a:cs typeface="Calibri" pitchFamily="34" charset="0"/>
            </a:endParaRPr>
          </a:p>
          <a:p>
            <a:pPr>
              <a:spcBef>
                <a:spcPct val="0"/>
              </a:spcBef>
            </a:pPr>
            <a:r>
              <a:rPr lang="en-US" b="1" smtClean="0">
                <a:cs typeface="Calibri" pitchFamily="34" charset="0"/>
              </a:rPr>
              <a:t>Is féidir nasc a dhéanamh le Scríbhneoireacht Ghnásúil.  Tá treoir le fáil sa leabhrán Turas Na Scríbhneoireachta lch 12-62</a:t>
            </a:r>
          </a:p>
          <a:p>
            <a:pPr>
              <a:spcBef>
                <a:spcPct val="0"/>
              </a:spcBef>
            </a:pPr>
            <a:endParaRPr lang="en-US" smtClean="0"/>
          </a:p>
          <a:p>
            <a:pPr>
              <a:spcBef>
                <a:spcPct val="0"/>
              </a:spcBef>
            </a:pPr>
            <a:endParaRPr lang="en-US" smtClean="0">
              <a:cs typeface="Calibri" pitchFamily="34" charset="0"/>
            </a:endParaRP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CFDE9D-C50A-4612-BC14-D9A60C8F05A2}"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Cuspóir: </a:t>
            </a:r>
            <a:r>
              <a:rPr lang="en-US" smtClean="0"/>
              <a:t>Díriú ar shampla eile den Scríbhneoireacht Ghnasúil agus é a chur in oiriúint do do rang féin.</a:t>
            </a:r>
            <a:endParaRPr lang="en-US" smtClean="0">
              <a:cs typeface="Calibri" pitchFamily="34" charset="0"/>
            </a:endParaRPr>
          </a:p>
          <a:p>
            <a:pPr>
              <a:spcBef>
                <a:spcPct val="0"/>
              </a:spcBef>
            </a:pPr>
            <a:endParaRPr lang="en-US" smtClean="0">
              <a:cs typeface="Calibri" pitchFamily="34" charset="0"/>
            </a:endParaRPr>
          </a:p>
          <a:p>
            <a:pPr>
              <a:spcBef>
                <a:spcPct val="0"/>
              </a:spcBef>
            </a:pPr>
            <a:r>
              <a:rPr lang="en-US" smtClean="0">
                <a:cs typeface="Calibri" pitchFamily="34" charset="0"/>
              </a:rPr>
              <a:t>Tá cur síos ar an sampla seo i leabhrán do na hardranganna,</a:t>
            </a:r>
            <a:endParaRPr lang="en-US" smtClean="0"/>
          </a:p>
          <a:p>
            <a:pPr>
              <a:spcBef>
                <a:spcPct val="0"/>
              </a:spcBef>
            </a:pPr>
            <a:endParaRPr lang="en-US" smtClean="0">
              <a:cs typeface="Calibri" pitchFamily="34" charset="0"/>
            </a:endParaRPr>
          </a:p>
          <a:p>
            <a:pPr>
              <a:spcBef>
                <a:spcPct val="0"/>
              </a:spcBef>
            </a:pPr>
            <a:endParaRPr lang="en-US" smtClean="0">
              <a:cs typeface="Calibri" pitchFamily="34" charset="0"/>
            </a:endParaRP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5D4F37-EFAF-4F15-885E-D2D2191C5AEE}"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err="1"/>
              <a:t>Cuspóir</a:t>
            </a:r>
            <a:r>
              <a:rPr lang="en-US" b="1" dirty="0"/>
              <a:t> an </a:t>
            </a:r>
            <a:r>
              <a:rPr lang="en-US" b="1" dirty="0" err="1"/>
              <a:t>sleamhnáin</a:t>
            </a:r>
            <a:r>
              <a:rPr lang="en-US" b="1" dirty="0"/>
              <a:t>: </a:t>
            </a:r>
          </a:p>
          <a:p>
            <a:pPr fontAlgn="auto">
              <a:spcBef>
                <a:spcPts val="0"/>
              </a:spcBef>
              <a:spcAft>
                <a:spcPts val="0"/>
              </a:spcAft>
              <a:defRPr/>
            </a:pPr>
            <a:r>
              <a:rPr lang="en-US" dirty="0"/>
              <a:t>Chun </a:t>
            </a:r>
            <a:r>
              <a:rPr lang="en-US" dirty="0" err="1"/>
              <a:t>padlet</a:t>
            </a:r>
            <a:r>
              <a:rPr lang="en-US" dirty="0"/>
              <a:t> an </a:t>
            </a:r>
            <a:r>
              <a:rPr lang="en-US" dirty="0" err="1"/>
              <a:t>chúrsa</a:t>
            </a:r>
            <a:r>
              <a:rPr lang="en-US" dirty="0"/>
              <a:t> a </a:t>
            </a:r>
            <a:r>
              <a:rPr lang="en-US" dirty="0" err="1"/>
              <a:t>roinnt</a:t>
            </a:r>
            <a:r>
              <a:rPr lang="en-US" dirty="0"/>
              <a:t> leis </a:t>
            </a:r>
            <a:r>
              <a:rPr lang="en-US" dirty="0" err="1"/>
              <a:t>na</a:t>
            </a:r>
            <a:r>
              <a:rPr lang="en-US" dirty="0"/>
              <a:t> </a:t>
            </a:r>
            <a:r>
              <a:rPr lang="en-US" dirty="0" err="1"/>
              <a:t>rannpháirtithe</a:t>
            </a:r>
            <a:endParaRPr lang="en-US" dirty="0"/>
          </a:p>
          <a:p>
            <a:pPr marL="171450" indent="-171450" fontAlgn="auto">
              <a:spcBef>
                <a:spcPts val="0"/>
              </a:spcBef>
              <a:spcAft>
                <a:spcPts val="0"/>
              </a:spcAft>
              <a:buFont typeface="Arial,Sans-Serif"/>
              <a:buChar char="•"/>
              <a:defRPr/>
            </a:pPr>
            <a:endParaRPr lang="en-US"/>
          </a:p>
          <a:p>
            <a:pPr fontAlgn="auto">
              <a:spcBef>
                <a:spcPts val="0"/>
              </a:spcBef>
              <a:spcAft>
                <a:spcPts val="0"/>
              </a:spcAft>
              <a:defRPr/>
            </a:pPr>
            <a:r>
              <a:rPr lang="en-US" b="1" dirty="0" err="1"/>
              <a:t>Nótaí</a:t>
            </a:r>
            <a:r>
              <a:rPr lang="en-US" b="1" dirty="0"/>
              <a:t> don </a:t>
            </a:r>
            <a:r>
              <a:rPr lang="en-US" b="1" dirty="0" err="1"/>
              <a:t>éascaitheoir</a:t>
            </a:r>
            <a:endParaRPr lang="en-US" dirty="0"/>
          </a:p>
          <a:p>
            <a:pPr fontAlgn="auto">
              <a:spcBef>
                <a:spcPts val="0"/>
              </a:spcBef>
              <a:spcAft>
                <a:spcPts val="0"/>
              </a:spcAft>
              <a:defRPr/>
            </a:pPr>
            <a:r>
              <a:rPr lang="en-US" dirty="0" err="1"/>
              <a:t>Lig</a:t>
            </a:r>
            <a:r>
              <a:rPr lang="en-US" dirty="0"/>
              <a:t> do </a:t>
            </a:r>
            <a:r>
              <a:rPr lang="en-US" dirty="0" err="1"/>
              <a:t>na</a:t>
            </a:r>
            <a:r>
              <a:rPr lang="en-US" dirty="0"/>
              <a:t> </a:t>
            </a:r>
            <a:r>
              <a:rPr lang="en-US" dirty="0" err="1"/>
              <a:t>rannpháirtithe</a:t>
            </a:r>
            <a:r>
              <a:rPr lang="en-US" dirty="0"/>
              <a:t> an </a:t>
            </a:r>
            <a:r>
              <a:rPr lang="en-US" dirty="0" err="1"/>
              <a:t>cód</a:t>
            </a:r>
            <a:r>
              <a:rPr lang="en-US" dirty="0"/>
              <a:t> </a:t>
            </a:r>
            <a:r>
              <a:rPr lang="en-US" dirty="0" err="1"/>
              <a:t>qr</a:t>
            </a:r>
            <a:r>
              <a:rPr lang="en-US" dirty="0"/>
              <a:t> a </a:t>
            </a:r>
            <a:r>
              <a:rPr lang="en-US" dirty="0" err="1"/>
              <a:t>scanadh</a:t>
            </a:r>
            <a:r>
              <a:rPr lang="en-US" dirty="0"/>
              <a:t> </a:t>
            </a:r>
            <a:r>
              <a:rPr lang="en-US" dirty="0" err="1"/>
              <a:t>chun</a:t>
            </a:r>
            <a:r>
              <a:rPr lang="en-US" dirty="0"/>
              <a:t> </a:t>
            </a:r>
            <a:r>
              <a:rPr lang="en-US" dirty="0" err="1"/>
              <a:t>teacht</a:t>
            </a:r>
            <a:r>
              <a:rPr lang="en-US" dirty="0"/>
              <a:t> </a:t>
            </a:r>
            <a:r>
              <a:rPr lang="en-US" dirty="0" err="1"/>
              <a:t>ar</a:t>
            </a:r>
            <a:r>
              <a:rPr lang="en-US" dirty="0"/>
              <a:t> </a:t>
            </a:r>
            <a:r>
              <a:rPr lang="en-US" dirty="0" err="1"/>
              <a:t>Phadlet</a:t>
            </a:r>
            <a:r>
              <a:rPr lang="en-US" dirty="0"/>
              <a:t> </a:t>
            </a:r>
            <a:r>
              <a:rPr lang="en-US" dirty="0" err="1"/>
              <a:t>na</a:t>
            </a:r>
            <a:r>
              <a:rPr lang="en-US" dirty="0"/>
              <a:t> </a:t>
            </a:r>
            <a:r>
              <a:rPr lang="en-US" dirty="0" err="1"/>
              <a:t>ceardlainne</a:t>
            </a:r>
            <a:r>
              <a:rPr lang="en-US" dirty="0"/>
              <a:t>.</a:t>
            </a:r>
            <a:endParaRPr lang="en-US" dirty="0">
              <a:ea typeface="Calibri"/>
              <a:cs typeface="Calibri"/>
            </a:endParaRPr>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D623C-1EEA-439E-ACD8-82F0E0C02B39}"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err="1"/>
              <a:t>Cuspóir</a:t>
            </a:r>
            <a:r>
              <a:rPr lang="en-US" b="1"/>
              <a:t> an </a:t>
            </a:r>
            <a:r>
              <a:rPr lang="en-US" b="1" err="1"/>
              <a:t>sleamhnáin</a:t>
            </a:r>
            <a:r>
              <a:rPr lang="en-US" b="1"/>
              <a:t>:</a:t>
            </a:r>
            <a:endParaRPr lang="en-US"/>
          </a:p>
          <a:p>
            <a:pPr marL="171450" indent="-171450" fontAlgn="auto">
              <a:spcBef>
                <a:spcPts val="0"/>
              </a:spcBef>
              <a:spcAft>
                <a:spcPts val="0"/>
              </a:spcAft>
              <a:buFont typeface="Arial,Sans-Serif"/>
              <a:buChar char="•"/>
              <a:defRPr/>
            </a:pPr>
            <a:r>
              <a:rPr lang="en-US" err="1"/>
              <a:t>Praghasliosta</a:t>
            </a:r>
            <a:r>
              <a:rPr lang="en-US"/>
              <a:t> </a:t>
            </a:r>
            <a:r>
              <a:rPr lang="en-US" err="1"/>
              <a:t>na</a:t>
            </a:r>
            <a:r>
              <a:rPr lang="en-US"/>
              <a:t> n-</a:t>
            </a:r>
            <a:r>
              <a:rPr lang="en-US" err="1"/>
              <a:t>acmhainní</a:t>
            </a:r>
            <a:r>
              <a:rPr lang="en-US"/>
              <a:t> </a:t>
            </a:r>
            <a:r>
              <a:rPr lang="en-US" err="1"/>
              <a:t>atá</a:t>
            </a:r>
            <a:r>
              <a:rPr lang="en-US"/>
              <a:t> le </a:t>
            </a:r>
            <a:r>
              <a:rPr lang="en-US" err="1"/>
              <a:t>ceannach</a:t>
            </a:r>
            <a:r>
              <a:rPr lang="en-US"/>
              <a:t> ó </a:t>
            </a:r>
            <a:r>
              <a:rPr lang="en-US">
                <a:hlinkClick r:id="rId3"/>
              </a:rPr>
              <a:t>www.siopaudar.ie</a:t>
            </a:r>
            <a:endParaRPr lang="en-US"/>
          </a:p>
          <a:p>
            <a:pPr fontAlgn="auto">
              <a:spcBef>
                <a:spcPts val="0"/>
              </a:spcBef>
              <a:spcAft>
                <a:spcPts val="0"/>
              </a:spcAft>
              <a:defRPr/>
            </a:pPr>
            <a:endParaRPr lang="en-US"/>
          </a:p>
          <a:p>
            <a:pPr fontAlgn="auto">
              <a:spcBef>
                <a:spcPts val="0"/>
              </a:spcBef>
              <a:spcAft>
                <a:spcPts val="0"/>
              </a:spcAft>
              <a:defRPr/>
            </a:pPr>
            <a:endParaRPr lang="en-US" b="1">
              <a:ea typeface="Calibri"/>
              <a:cs typeface="Calibri"/>
            </a:endParaRP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40FC51-3888-455A-AF6E-879074199806}"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solidFill>
                  <a:srgbClr val="000000"/>
                </a:solidFill>
                <a:cs typeface="Calibri" pitchFamily="34" charset="0"/>
              </a:rPr>
              <a:t>Cuspóir an sleamhnáin: </a:t>
            </a:r>
            <a:r>
              <a:rPr lang="en-US" smtClean="0">
                <a:solidFill>
                  <a:srgbClr val="000000"/>
                </a:solidFill>
              </a:rPr>
              <a:t>Cumarsáid shóisialta a dhéanamh tríd na ceisteanna ar an sleamhnán a chur ar a chéile i mbeirteanna.</a:t>
            </a:r>
          </a:p>
          <a:p>
            <a:pPr>
              <a:spcBef>
                <a:spcPct val="0"/>
              </a:spcBef>
            </a:pPr>
            <a:endParaRPr lang="en-US" smtClean="0">
              <a:solidFill>
                <a:srgbClr val="000000"/>
              </a:solidFill>
              <a:cs typeface="Calibri" pitchFamily="34" charset="0"/>
            </a:endParaRPr>
          </a:p>
          <a:p>
            <a:pPr>
              <a:spcBef>
                <a:spcPct val="0"/>
              </a:spcBef>
            </a:pPr>
            <a:r>
              <a:rPr lang="en-US" b="1" smtClean="0">
                <a:solidFill>
                  <a:srgbClr val="000000"/>
                </a:solidFill>
                <a:cs typeface="Calibri" pitchFamily="34" charset="0"/>
              </a:rPr>
              <a:t>Nodanna don éascaitheoir - </a:t>
            </a:r>
            <a:r>
              <a:rPr lang="en-US" smtClean="0">
                <a:solidFill>
                  <a:srgbClr val="444444"/>
                </a:solidFill>
                <a:cs typeface="Calibri" pitchFamily="34" charset="0"/>
              </a:rPr>
              <a:t> Dírigh ar gach ceann de na ceisteanna ar dtús. Cleachtaigh</a:t>
            </a:r>
            <a:r>
              <a:rPr lang="en-US" smtClean="0">
                <a:solidFill>
                  <a:srgbClr val="444444"/>
                </a:solidFill>
              </a:rPr>
              <a:t> na freagraí gur féidir a thabhairt ar na ceisteanna. Ansin lig do na rannpháirtithe iad a chleachtadh i mbeirteanna agus i ngrúpaí beaga.</a:t>
            </a:r>
            <a:endParaRPr lang="en-US" smtClean="0">
              <a:solidFill>
                <a:srgbClr val="444444"/>
              </a:solidFill>
              <a:cs typeface="Calibri" pitchFamily="34" charset="0"/>
            </a:endParaRPr>
          </a:p>
          <a:p>
            <a:pPr>
              <a:spcBef>
                <a:spcPct val="0"/>
              </a:spcBef>
              <a:buFontTx/>
              <a:buChar char="•"/>
            </a:pPr>
            <a:endParaRPr lang="en-US" sz="1800" smtClean="0">
              <a:solidFill>
                <a:srgbClr val="444444"/>
              </a:solidFill>
              <a:cs typeface="Calibri" pitchFamily="34" charset="0"/>
            </a:endParaRPr>
          </a:p>
          <a:p>
            <a:pPr>
              <a:spcBef>
                <a:spcPct val="0"/>
              </a:spcBef>
              <a:buFontTx/>
              <a:buChar char="•"/>
            </a:pPr>
            <a:endParaRPr lang="en-US" sz="1800" smtClean="0">
              <a:solidFill>
                <a:srgbClr val="444444"/>
              </a:solidFill>
              <a:cs typeface="Calibri" pitchFamily="34" charset="0"/>
            </a:endParaRP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87C1DE-B195-45BA-A3B4-2984A1448D50}"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err="1"/>
              <a:t>Cuspóir</a:t>
            </a:r>
            <a:r>
              <a:rPr lang="en-US" b="1"/>
              <a:t> an </a:t>
            </a:r>
            <a:r>
              <a:rPr lang="en-US" b="1" err="1"/>
              <a:t>sleamhnáin</a:t>
            </a:r>
            <a:r>
              <a:rPr lang="en-US" b="1"/>
              <a:t>: </a:t>
            </a:r>
            <a:r>
              <a:rPr lang="en-US" err="1"/>
              <a:t>Acmhainní</a:t>
            </a:r>
            <a:r>
              <a:rPr lang="en-US"/>
              <a:t> a </a:t>
            </a:r>
            <a:r>
              <a:rPr lang="en-US" err="1"/>
              <a:t>thaispeáint</a:t>
            </a:r>
            <a:r>
              <a:rPr lang="en-US"/>
              <a:t> do </a:t>
            </a:r>
            <a:r>
              <a:rPr lang="en-US" err="1"/>
              <a:t>na</a:t>
            </a:r>
            <a:r>
              <a:rPr lang="en-US"/>
              <a:t> </a:t>
            </a:r>
            <a:r>
              <a:rPr lang="en-US" err="1"/>
              <a:t>rannpháirtithe</a:t>
            </a:r>
            <a:r>
              <a:rPr lang="en-US"/>
              <a:t> </a:t>
            </a:r>
            <a:r>
              <a:rPr lang="en-US" err="1"/>
              <a:t>agus</a:t>
            </a:r>
            <a:r>
              <a:rPr lang="en-US"/>
              <a:t> </a:t>
            </a:r>
            <a:r>
              <a:rPr lang="en-US" err="1"/>
              <a:t>deis</a:t>
            </a:r>
            <a:r>
              <a:rPr lang="en-US"/>
              <a:t> a </a:t>
            </a:r>
            <a:r>
              <a:rPr lang="en-US" err="1"/>
              <a:t>thabhairt</a:t>
            </a:r>
            <a:r>
              <a:rPr lang="en-US"/>
              <a:t> </a:t>
            </a:r>
            <a:r>
              <a:rPr lang="en-US" err="1"/>
              <a:t>dóibh</a:t>
            </a:r>
            <a:r>
              <a:rPr lang="en-US"/>
              <a:t> </a:t>
            </a:r>
            <a:r>
              <a:rPr lang="en-US" err="1"/>
              <a:t>iad</a:t>
            </a:r>
            <a:r>
              <a:rPr lang="en-US"/>
              <a:t> a </a:t>
            </a:r>
            <a:r>
              <a:rPr lang="en-US" err="1"/>
              <a:t>phlé</a:t>
            </a:r>
            <a:r>
              <a:rPr lang="en-US"/>
              <a:t>.</a:t>
            </a:r>
            <a:r>
              <a:rPr lang="en-US">
                <a:cs typeface="+mn-lt"/>
              </a:rPr>
              <a:t/>
            </a:r>
            <a:br>
              <a:rPr lang="en-US">
                <a:cs typeface="+mn-lt"/>
              </a:rPr>
            </a:br>
            <a:endParaRPr lang="en-US"/>
          </a:p>
          <a:p>
            <a:pPr fontAlgn="auto">
              <a:spcBef>
                <a:spcPts val="0"/>
              </a:spcBef>
              <a:spcAft>
                <a:spcPts val="0"/>
              </a:spcAft>
              <a:defRPr/>
            </a:pPr>
            <a:r>
              <a:rPr lang="en-US" err="1"/>
              <a:t>Póstaer</a:t>
            </a:r>
            <a:r>
              <a:rPr lang="en-US"/>
              <a:t> le </a:t>
            </a:r>
            <a:r>
              <a:rPr lang="en-US" err="1"/>
              <a:t>nathanna</a:t>
            </a:r>
            <a:r>
              <a:rPr lang="en-US"/>
              <a:t> </a:t>
            </a:r>
            <a:r>
              <a:rPr lang="en-US" err="1"/>
              <a:t>cainte</a:t>
            </a:r>
            <a:r>
              <a:rPr lang="en-US"/>
              <a:t>, </a:t>
            </a:r>
            <a:r>
              <a:rPr lang="en-US" err="1"/>
              <a:t>foclóir</a:t>
            </a:r>
            <a:r>
              <a:rPr lang="en-US"/>
              <a:t> &amp; </a:t>
            </a:r>
            <a:r>
              <a:rPr lang="en-US" err="1"/>
              <a:t>seanfhocail</a:t>
            </a:r>
            <a:r>
              <a:rPr lang="en-US"/>
              <a:t> </a:t>
            </a:r>
            <a:r>
              <a:rPr lang="en-US" err="1"/>
              <a:t>ar</a:t>
            </a:r>
            <a:r>
              <a:rPr lang="en-US"/>
              <a:t> </a:t>
            </a:r>
            <a:r>
              <a:rPr lang="en-US" err="1"/>
              <a:t>théamaí</a:t>
            </a:r>
            <a:r>
              <a:rPr lang="en-US"/>
              <a:t> </a:t>
            </a:r>
            <a:r>
              <a:rPr lang="en-US" err="1"/>
              <a:t>éagsúla</a:t>
            </a:r>
            <a:r>
              <a:rPr lang="en-US"/>
              <a:t>. </a:t>
            </a:r>
            <a:r>
              <a:rPr lang="en-US" err="1"/>
              <a:t>Tá</a:t>
            </a:r>
            <a:r>
              <a:rPr lang="en-US"/>
              <a:t> </a:t>
            </a:r>
            <a:r>
              <a:rPr lang="en-US" err="1"/>
              <a:t>sampla</a:t>
            </a:r>
            <a:r>
              <a:rPr lang="en-US"/>
              <a:t> </a:t>
            </a:r>
            <a:r>
              <a:rPr lang="en-US" err="1"/>
              <a:t>anseo</a:t>
            </a:r>
            <a:r>
              <a:rPr lang="en-US"/>
              <a:t> de </a:t>
            </a:r>
            <a:r>
              <a:rPr lang="en-US" err="1"/>
              <a:t>phóstaer</a:t>
            </a:r>
            <a:r>
              <a:rPr lang="en-US"/>
              <a:t> 'An </a:t>
            </a:r>
            <a:r>
              <a:rPr lang="en-US" err="1"/>
              <a:t>tEarrach</a:t>
            </a:r>
            <a:r>
              <a:rPr lang="en-US"/>
              <a:t>'. </a:t>
            </a:r>
          </a:p>
          <a:p>
            <a:pPr fontAlgn="auto">
              <a:spcBef>
                <a:spcPts val="0"/>
              </a:spcBef>
              <a:spcAft>
                <a:spcPts val="0"/>
              </a:spcAft>
              <a:defRPr/>
            </a:pPr>
            <a:r>
              <a:rPr lang="en-US"/>
              <a:t>Is </a:t>
            </a:r>
            <a:r>
              <a:rPr lang="en-US" err="1"/>
              <a:t>féidir</a:t>
            </a:r>
            <a:r>
              <a:rPr lang="en-US"/>
              <a:t> </a:t>
            </a:r>
            <a:r>
              <a:rPr lang="en-US" err="1"/>
              <a:t>na</a:t>
            </a:r>
            <a:r>
              <a:rPr lang="en-US"/>
              <a:t> </a:t>
            </a:r>
            <a:r>
              <a:rPr lang="en-US" err="1"/>
              <a:t>póstaer</a:t>
            </a:r>
            <a:r>
              <a:rPr lang="en-US"/>
              <a:t> </a:t>
            </a:r>
            <a:r>
              <a:rPr lang="en-US" err="1"/>
              <a:t>ar</a:t>
            </a:r>
            <a:r>
              <a:rPr lang="en-US"/>
              <a:t> </a:t>
            </a:r>
            <a:r>
              <a:rPr lang="en-US" err="1"/>
              <a:t>fáil</a:t>
            </a:r>
            <a:r>
              <a:rPr lang="en-US"/>
              <a:t> le </a:t>
            </a:r>
            <a:r>
              <a:rPr lang="en-US" err="1"/>
              <a:t>híoslódáil</a:t>
            </a:r>
            <a:r>
              <a:rPr lang="en-US"/>
              <a:t> ó </a:t>
            </a:r>
            <a:r>
              <a:rPr lang="en-US" err="1"/>
              <a:t>shuíomh</a:t>
            </a:r>
            <a:r>
              <a:rPr lang="en-US"/>
              <a:t> www.tairseachcogg.ie</a:t>
            </a:r>
            <a:endParaRPr lang="en-US">
              <a:cs typeface="Calibri"/>
            </a:endParaRP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DE51C4-2F70-4980-BC06-E18F8807F386}"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err="1"/>
              <a:t>Cuspóir</a:t>
            </a:r>
            <a:r>
              <a:rPr lang="en-US" b="1"/>
              <a:t> an </a:t>
            </a:r>
            <a:r>
              <a:rPr lang="en-US" b="1" err="1"/>
              <a:t>sleamhnáin</a:t>
            </a:r>
            <a:r>
              <a:rPr lang="en-US" b="1"/>
              <a:t>: </a:t>
            </a:r>
            <a:r>
              <a:rPr lang="en-US" err="1"/>
              <a:t>Acmhainní</a:t>
            </a:r>
            <a:r>
              <a:rPr lang="en-US"/>
              <a:t> a </a:t>
            </a:r>
            <a:r>
              <a:rPr lang="en-US" err="1"/>
              <a:t>thaispeáint</a:t>
            </a:r>
            <a:r>
              <a:rPr lang="en-US"/>
              <a:t> do </a:t>
            </a:r>
            <a:r>
              <a:rPr lang="en-US" err="1"/>
              <a:t>na</a:t>
            </a:r>
            <a:r>
              <a:rPr lang="en-US"/>
              <a:t> </a:t>
            </a:r>
            <a:r>
              <a:rPr lang="en-US" err="1"/>
              <a:t>rannpháirtithe</a:t>
            </a:r>
            <a:r>
              <a:rPr lang="en-US"/>
              <a:t> </a:t>
            </a:r>
            <a:r>
              <a:rPr lang="en-US" err="1"/>
              <a:t>agus</a:t>
            </a:r>
            <a:r>
              <a:rPr lang="en-US"/>
              <a:t> </a:t>
            </a:r>
            <a:r>
              <a:rPr lang="en-US" err="1"/>
              <a:t>deis</a:t>
            </a:r>
            <a:r>
              <a:rPr lang="en-US"/>
              <a:t> a </a:t>
            </a:r>
            <a:r>
              <a:rPr lang="en-US" err="1"/>
              <a:t>thabhairt</a:t>
            </a:r>
            <a:r>
              <a:rPr lang="en-US"/>
              <a:t> </a:t>
            </a:r>
            <a:r>
              <a:rPr lang="en-US" err="1"/>
              <a:t>dóibh</a:t>
            </a:r>
            <a:r>
              <a:rPr lang="en-US"/>
              <a:t> </a:t>
            </a:r>
            <a:r>
              <a:rPr lang="en-US" err="1"/>
              <a:t>iad</a:t>
            </a:r>
            <a:r>
              <a:rPr lang="en-US"/>
              <a:t> a </a:t>
            </a:r>
            <a:r>
              <a:rPr lang="en-US" err="1"/>
              <a:t>phlé</a:t>
            </a:r>
            <a:r>
              <a:rPr lang="en-US"/>
              <a:t>.</a:t>
            </a:r>
            <a:r>
              <a:rPr lang="en-US">
                <a:cs typeface="+mn-lt"/>
              </a:rPr>
              <a:t/>
            </a:r>
            <a:br>
              <a:rPr lang="en-US">
                <a:cs typeface="+mn-lt"/>
              </a:rPr>
            </a:br>
            <a:endParaRPr lang="en-US"/>
          </a:p>
          <a:p>
            <a:pPr fontAlgn="auto">
              <a:spcBef>
                <a:spcPts val="0"/>
              </a:spcBef>
              <a:spcAft>
                <a:spcPts val="0"/>
              </a:spcAft>
              <a:defRPr/>
            </a:pPr>
            <a:r>
              <a:rPr lang="en-US" b="1" err="1"/>
              <a:t>Nodanna</a:t>
            </a:r>
            <a:r>
              <a:rPr lang="en-US" b="1"/>
              <a:t> don </a:t>
            </a:r>
            <a:r>
              <a:rPr lang="en-US" b="1" err="1"/>
              <a:t>éascaitheoir</a:t>
            </a:r>
            <a:r>
              <a:rPr lang="en-US" b="1"/>
              <a:t>:</a:t>
            </a:r>
            <a:r>
              <a:rPr lang="en-US"/>
              <a:t> I </a:t>
            </a:r>
            <a:r>
              <a:rPr lang="en-US" err="1"/>
              <a:t>mbeirteanna</a:t>
            </a:r>
            <a:r>
              <a:rPr lang="en-US"/>
              <a:t> </a:t>
            </a:r>
            <a:r>
              <a:rPr lang="en-US" err="1"/>
              <a:t>iarr</a:t>
            </a:r>
            <a:r>
              <a:rPr lang="en-US"/>
              <a:t> </a:t>
            </a:r>
            <a:r>
              <a:rPr lang="en-US" err="1"/>
              <a:t>ar</a:t>
            </a:r>
            <a:r>
              <a:rPr lang="en-US"/>
              <a:t> </a:t>
            </a:r>
            <a:r>
              <a:rPr lang="en-US" err="1"/>
              <a:t>na</a:t>
            </a:r>
            <a:r>
              <a:rPr lang="en-US"/>
              <a:t> </a:t>
            </a:r>
            <a:r>
              <a:rPr lang="en-US" err="1"/>
              <a:t>rannpháirtithe</a:t>
            </a:r>
            <a:r>
              <a:rPr lang="en-US"/>
              <a:t> </a:t>
            </a:r>
            <a:r>
              <a:rPr lang="en-US" err="1"/>
              <a:t>plé</a:t>
            </a:r>
            <a:r>
              <a:rPr lang="en-US"/>
              <a:t> a </a:t>
            </a:r>
            <a:r>
              <a:rPr lang="en-US" err="1"/>
              <a:t>dhéanamh</a:t>
            </a:r>
            <a:r>
              <a:rPr lang="en-US"/>
              <a:t> </a:t>
            </a:r>
            <a:r>
              <a:rPr lang="en-US" err="1"/>
              <a:t>ar</a:t>
            </a:r>
            <a:r>
              <a:rPr lang="en-US"/>
              <a:t> </a:t>
            </a:r>
            <a:r>
              <a:rPr lang="en-US" err="1"/>
              <a:t>conas</a:t>
            </a:r>
            <a:r>
              <a:rPr lang="en-US"/>
              <a:t> </a:t>
            </a:r>
            <a:r>
              <a:rPr lang="en-US" err="1"/>
              <a:t>na</a:t>
            </a:r>
            <a:r>
              <a:rPr lang="en-US"/>
              <a:t> </a:t>
            </a:r>
            <a:r>
              <a:rPr lang="en-US" err="1"/>
              <a:t>póstaeir</a:t>
            </a:r>
            <a:r>
              <a:rPr lang="en-US"/>
              <a:t> a </a:t>
            </a:r>
            <a:r>
              <a:rPr lang="en-US" err="1"/>
              <a:t>úsáid</a:t>
            </a:r>
            <a:r>
              <a:rPr lang="en-US"/>
              <a:t> go </a:t>
            </a:r>
            <a:r>
              <a:rPr lang="en-US" err="1"/>
              <a:t>héifeachtach</a:t>
            </a:r>
            <a:r>
              <a:rPr lang="en-US"/>
              <a:t>.</a:t>
            </a:r>
            <a:endParaRPr lang="en-US">
              <a:ea typeface="Calibri"/>
              <a:cs typeface="Calibri"/>
            </a:endParaRP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A7CA7F-1046-4D99-BDB0-FBC646EFC4BB}"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err="1"/>
              <a:t>Cuspóir</a:t>
            </a:r>
            <a:r>
              <a:rPr lang="en-US" b="1"/>
              <a:t> an </a:t>
            </a:r>
            <a:r>
              <a:rPr lang="en-US" b="1" err="1"/>
              <a:t>sleamhnáin</a:t>
            </a:r>
            <a:r>
              <a:rPr lang="en-US" b="1"/>
              <a:t>: </a:t>
            </a:r>
            <a:r>
              <a:rPr lang="en-US" err="1"/>
              <a:t>Acmhainní</a:t>
            </a:r>
            <a:r>
              <a:rPr lang="en-US"/>
              <a:t>  a </a:t>
            </a:r>
            <a:r>
              <a:rPr lang="en-US" err="1"/>
              <a:t>thaispeáint</a:t>
            </a:r>
            <a:r>
              <a:rPr lang="en-US"/>
              <a:t> do </a:t>
            </a:r>
            <a:r>
              <a:rPr lang="en-US" err="1"/>
              <a:t>na</a:t>
            </a:r>
            <a:r>
              <a:rPr lang="en-US"/>
              <a:t> </a:t>
            </a:r>
            <a:r>
              <a:rPr lang="en-US" err="1"/>
              <a:t>rannpháirtithe</a:t>
            </a:r>
            <a:r>
              <a:rPr lang="en-US"/>
              <a:t> </a:t>
            </a:r>
            <a:r>
              <a:rPr lang="en-US" err="1"/>
              <a:t>agus</a:t>
            </a:r>
            <a:r>
              <a:rPr lang="en-US"/>
              <a:t> </a:t>
            </a:r>
            <a:r>
              <a:rPr lang="en-US" err="1"/>
              <a:t>deis</a:t>
            </a:r>
            <a:r>
              <a:rPr lang="en-US"/>
              <a:t> a </a:t>
            </a:r>
            <a:r>
              <a:rPr lang="en-US" err="1"/>
              <a:t>thabhairt</a:t>
            </a:r>
            <a:r>
              <a:rPr lang="en-US"/>
              <a:t> </a:t>
            </a:r>
            <a:r>
              <a:rPr lang="en-US" err="1"/>
              <a:t>dóibh</a:t>
            </a:r>
            <a:r>
              <a:rPr lang="en-US"/>
              <a:t> </a:t>
            </a:r>
            <a:r>
              <a:rPr lang="en-US" err="1"/>
              <a:t>iad</a:t>
            </a:r>
            <a:r>
              <a:rPr lang="en-US"/>
              <a:t> a </a:t>
            </a:r>
            <a:r>
              <a:rPr lang="en-US" err="1"/>
              <a:t>phlé</a:t>
            </a:r>
            <a:r>
              <a:rPr lang="en-US"/>
              <a:t>.</a:t>
            </a:r>
            <a:r>
              <a:rPr lang="en-US">
                <a:cs typeface="+mn-lt"/>
              </a:rPr>
              <a:t/>
            </a:r>
            <a:br>
              <a:rPr lang="en-US">
                <a:cs typeface="+mn-lt"/>
              </a:rPr>
            </a:br>
            <a:endParaRPr lang="en-US"/>
          </a:p>
          <a:p>
            <a:pPr fontAlgn="auto">
              <a:spcBef>
                <a:spcPts val="0"/>
              </a:spcBef>
              <a:spcAft>
                <a:spcPts val="0"/>
              </a:spcAft>
              <a:defRPr/>
            </a:pPr>
            <a:r>
              <a:rPr lang="en-US"/>
              <a:t>Is </a:t>
            </a:r>
            <a:r>
              <a:rPr lang="en-US" err="1"/>
              <a:t>féidir</a:t>
            </a:r>
            <a:r>
              <a:rPr lang="en-US"/>
              <a:t> </a:t>
            </a:r>
            <a:r>
              <a:rPr lang="en-US" err="1"/>
              <a:t>na</a:t>
            </a:r>
            <a:r>
              <a:rPr lang="en-US"/>
              <a:t> </a:t>
            </a:r>
            <a:r>
              <a:rPr lang="en-US" err="1"/>
              <a:t>póstaer</a:t>
            </a:r>
            <a:r>
              <a:rPr lang="en-US"/>
              <a:t> </a:t>
            </a:r>
            <a:r>
              <a:rPr lang="en-US" err="1"/>
              <a:t>ar</a:t>
            </a:r>
            <a:r>
              <a:rPr lang="en-US"/>
              <a:t> </a:t>
            </a:r>
            <a:r>
              <a:rPr lang="en-US" err="1"/>
              <a:t>fáil</a:t>
            </a:r>
            <a:r>
              <a:rPr lang="en-US"/>
              <a:t> le </a:t>
            </a:r>
            <a:r>
              <a:rPr lang="en-US" err="1"/>
              <a:t>híoslódáil</a:t>
            </a:r>
            <a:r>
              <a:rPr lang="en-US"/>
              <a:t> ó </a:t>
            </a:r>
            <a:r>
              <a:rPr lang="en-US" err="1"/>
              <a:t>shuíomh</a:t>
            </a:r>
            <a:r>
              <a:rPr lang="en-US"/>
              <a:t> www.tairseachcogg.ie</a:t>
            </a:r>
            <a:endParaRPr lang="en-US">
              <a:cs typeface="Calibri"/>
            </a:endParaRP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009A98-C563-4481-A856-5B7575E15E7A}"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solidFill>
                  <a:srgbClr val="000000"/>
                </a:solidFill>
                <a:cs typeface="Calibri" pitchFamily="34" charset="0"/>
              </a:rPr>
              <a:t>Cuspóir an sleamhnáin: </a:t>
            </a:r>
            <a:r>
              <a:rPr lang="en-US" smtClean="0">
                <a:solidFill>
                  <a:srgbClr val="000000"/>
                </a:solidFill>
                <a:cs typeface="Calibri" pitchFamily="34" charset="0"/>
              </a:rPr>
              <a:t>Deis a thabhairt do na rannpháirtithe caidreamh a dhéanamh i mbeirteanna </a:t>
            </a:r>
            <a:r>
              <a:rPr lang="en-US" smtClean="0">
                <a:solidFill>
                  <a:srgbClr val="444444"/>
                </a:solidFill>
                <a:cs typeface="Calibri" pitchFamily="34" charset="0"/>
              </a:rPr>
              <a:t>​</a:t>
            </a:r>
          </a:p>
          <a:p>
            <a:pPr>
              <a:spcBef>
                <a:spcPct val="0"/>
              </a:spcBef>
            </a:pPr>
            <a:r>
              <a:rPr lang="en-US" smtClean="0">
                <a:solidFill>
                  <a:srgbClr val="444444"/>
                </a:solidFill>
                <a:cs typeface="Calibri" pitchFamily="34" charset="0"/>
              </a:rPr>
              <a:t>​</a:t>
            </a:r>
          </a:p>
          <a:p>
            <a:pPr>
              <a:spcBef>
                <a:spcPct val="0"/>
              </a:spcBef>
            </a:pPr>
            <a:r>
              <a:rPr lang="en-US" b="1" smtClean="0">
                <a:solidFill>
                  <a:srgbClr val="000000"/>
                </a:solidFill>
                <a:cs typeface="Calibri" pitchFamily="34" charset="0"/>
              </a:rPr>
              <a:t>Nodanna don éascaitheoir:</a:t>
            </a:r>
            <a:r>
              <a:rPr lang="en-US" smtClean="0">
                <a:solidFill>
                  <a:srgbClr val="444444"/>
                </a:solidFill>
                <a:cs typeface="Calibri" pitchFamily="34" charset="0"/>
              </a:rPr>
              <a:t>​</a:t>
            </a:r>
          </a:p>
          <a:p>
            <a:pPr>
              <a:spcBef>
                <a:spcPct val="0"/>
              </a:spcBef>
            </a:pPr>
            <a:r>
              <a:rPr lang="en-US" smtClean="0">
                <a:solidFill>
                  <a:srgbClr val="000000"/>
                </a:solidFill>
                <a:cs typeface="Calibri" pitchFamily="34" charset="0"/>
              </a:rPr>
              <a:t>Bíodh dísle ag gach beirt. Is féidir an cód QR a scanadh chun dísle fíorúil a fháil.</a:t>
            </a:r>
            <a:r>
              <a:rPr lang="en-US" smtClean="0">
                <a:solidFill>
                  <a:srgbClr val="444444"/>
                </a:solidFill>
                <a:cs typeface="Calibri" pitchFamily="34" charset="0"/>
              </a:rPr>
              <a:t>​</a:t>
            </a:r>
          </a:p>
          <a:p>
            <a:pPr>
              <a:spcBef>
                <a:spcPct val="0"/>
              </a:spcBef>
            </a:pPr>
            <a:r>
              <a:rPr lang="en-US" smtClean="0">
                <a:solidFill>
                  <a:srgbClr val="000000"/>
                </a:solidFill>
                <a:cs typeface="Calibri" pitchFamily="34" charset="0"/>
              </a:rPr>
              <a:t>Bain úsáid as na treoirlínte ar an scáileán chun an tasc a chur i gcrích.</a:t>
            </a:r>
            <a:endParaRPr lang="en-GB" smtClean="0">
              <a:solidFill>
                <a:srgbClr val="444444"/>
              </a:solidFill>
              <a:cs typeface="Calibri" pitchFamily="34" charset="0"/>
            </a:endParaRPr>
          </a:p>
          <a:p>
            <a:pPr>
              <a:spcBef>
                <a:spcPct val="0"/>
              </a:spcBef>
            </a:pPr>
            <a:r>
              <a:rPr lang="en-US" smtClean="0">
                <a:cs typeface="Calibri" pitchFamily="34" charset="0"/>
              </a:rPr>
              <a:t>Ta an cluiche ar fáil ar Padlet an chúrsa.</a:t>
            </a:r>
          </a:p>
          <a:p>
            <a:pPr>
              <a:lnSpc>
                <a:spcPct val="150000"/>
              </a:lnSpc>
              <a:spcBef>
                <a:spcPct val="0"/>
              </a:spcBef>
            </a:pPr>
            <a:endParaRPr lang="en-US" smtClean="0">
              <a:cs typeface="Calibri" pitchFamily="34" charset="0"/>
            </a:endParaRP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5522AE-6D50-45F8-BFB4-BEC2C8C7E6B6}"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solidFill>
                  <a:srgbClr val="000000"/>
                </a:solidFill>
                <a:cs typeface="Calibri" pitchFamily="34" charset="0"/>
              </a:rPr>
              <a:t>Cuspóir an sleamhnáin: </a:t>
            </a:r>
            <a:r>
              <a:rPr lang="en-GB" smtClean="0">
                <a:solidFill>
                  <a:srgbClr val="000000"/>
                </a:solidFill>
                <a:cs typeface="Calibri" pitchFamily="34" charset="0"/>
              </a:rPr>
              <a:t>Eiseamláiriú a dhéanamh ar an tasc seo. Beidh an tasc céanna ar an gcéad dhá shleamhnán eile. </a:t>
            </a: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b="1" smtClean="0">
                <a:solidFill>
                  <a:srgbClr val="000000"/>
                </a:solidFill>
                <a:cs typeface="Calibri" pitchFamily="34" charset="0"/>
              </a:rPr>
              <a:t>Nodanna don éascaitheoir:  </a:t>
            </a:r>
            <a:r>
              <a:rPr lang="en-GB" smtClean="0">
                <a:solidFill>
                  <a:srgbClr val="000000"/>
                </a:solidFill>
                <a:cs typeface="Calibri" pitchFamily="34" charset="0"/>
              </a:rPr>
              <a:t>Taispeáin an pictiúr ar an sleamhnán</a:t>
            </a: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smtClean="0">
                <a:solidFill>
                  <a:srgbClr val="000000"/>
                </a:solidFill>
                <a:cs typeface="Calibri" pitchFamily="34" charset="0"/>
              </a:rPr>
              <a:t>Bain úsáid as an gceist a thagann aníos ag clic 1</a:t>
            </a: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smtClean="0">
                <a:solidFill>
                  <a:srgbClr val="000000"/>
                </a:solidFill>
                <a:cs typeface="Calibri" pitchFamily="34" charset="0"/>
              </a:rPr>
              <a:t>Bailigh tuairimí na rannpháirtithe </a:t>
            </a: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smtClean="0">
                <a:solidFill>
                  <a:srgbClr val="000000"/>
                </a:solidFill>
                <a:cs typeface="Calibri" pitchFamily="34" charset="0"/>
              </a:rPr>
              <a:t>Taispeáin na focail a thagann aníos ag clic 2 </a:t>
            </a:r>
            <a:r>
              <a:rPr lang="en-GB" smtClean="0">
                <a:solidFill>
                  <a:srgbClr val="444444"/>
                </a:solidFill>
                <a:cs typeface="Calibri" pitchFamily="34" charset="0"/>
              </a:rPr>
              <a:t>​</a:t>
            </a:r>
            <a:r>
              <a:rPr lang="en-US" smtClean="0">
                <a:solidFill>
                  <a:srgbClr val="444444"/>
                </a:solidFill>
                <a:cs typeface="Calibri" pitchFamily="34" charset="0"/>
              </a:rPr>
              <a:t>​</a:t>
            </a:r>
          </a:p>
          <a:p>
            <a:pPr>
              <a:spcBef>
                <a:spcPct val="0"/>
              </a:spcBef>
            </a:pPr>
            <a:r>
              <a:rPr lang="en-GB" smtClean="0">
                <a:solidFill>
                  <a:srgbClr val="000000"/>
                </a:solidFill>
                <a:cs typeface="Calibri" pitchFamily="34" charset="0"/>
              </a:rPr>
              <a:t>Ar deireadh taispeáin an freagra. </a:t>
            </a:r>
            <a:r>
              <a:rPr lang="en-GB" smtClean="0">
                <a:solidFill>
                  <a:srgbClr val="444444"/>
                </a:solidFill>
                <a:cs typeface="Calibri" pitchFamily="34" charset="0"/>
              </a:rPr>
              <a:t>​</a:t>
            </a:r>
          </a:p>
          <a:p>
            <a:pPr>
              <a:spcBef>
                <a:spcPct val="0"/>
              </a:spcBef>
            </a:pPr>
            <a:r>
              <a:rPr lang="en-US" smtClean="0">
                <a:solidFill>
                  <a:srgbClr val="444444"/>
                </a:solidFill>
                <a:cs typeface="Calibri" pitchFamily="34" charset="0"/>
              </a:rPr>
              <a:t>​</a:t>
            </a:r>
          </a:p>
          <a:p>
            <a:pPr>
              <a:lnSpc>
                <a:spcPct val="150000"/>
              </a:lnSpc>
              <a:spcBef>
                <a:spcPct val="0"/>
              </a:spcBef>
            </a:pPr>
            <a:endParaRPr lang="en-US" smtClean="0">
              <a:cs typeface="Calibri" pitchFamily="34" charset="0"/>
            </a:endParaRP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431169-216F-4CD4-B7FC-2B8BC6571B22}"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b="1" smtClean="0">
                <a:solidFill>
                  <a:srgbClr val="444444"/>
                </a:solidFill>
              </a:rPr>
              <a:t>Cuspóir an sleamhnáin: </a:t>
            </a:r>
            <a:r>
              <a:rPr lang="en-GB" smtClean="0">
                <a:solidFill>
                  <a:srgbClr val="444444"/>
                </a:solidFill>
              </a:rPr>
              <a:t>Eiseamláiriú a dhéanamh ar an tasc seo. </a:t>
            </a:r>
            <a:endParaRPr lang="en-US" smtClean="0">
              <a:solidFill>
                <a:srgbClr val="444444"/>
              </a:solidFill>
              <a:cs typeface="Calibri" pitchFamily="34" charset="0"/>
            </a:endParaRPr>
          </a:p>
          <a:p>
            <a:pPr>
              <a:spcBef>
                <a:spcPct val="0"/>
              </a:spcBef>
            </a:pPr>
            <a:r>
              <a:rPr lang="en-GB" smtClean="0">
                <a:solidFill>
                  <a:srgbClr val="444444"/>
                </a:solidFill>
              </a:rPr>
              <a:t> </a:t>
            </a:r>
            <a:r>
              <a:rPr lang="en-US" smtClean="0">
                <a:solidFill>
                  <a:srgbClr val="444444"/>
                </a:solidFill>
              </a:rPr>
              <a:t> </a:t>
            </a:r>
            <a:endParaRPr lang="en-US" smtClean="0">
              <a:solidFill>
                <a:srgbClr val="444444"/>
              </a:solidFill>
              <a:cs typeface="Calibri" pitchFamily="34" charset="0"/>
            </a:endParaRPr>
          </a:p>
          <a:p>
            <a:pPr>
              <a:spcBef>
                <a:spcPct val="0"/>
              </a:spcBef>
            </a:pPr>
            <a:r>
              <a:rPr lang="en-GB" b="1" smtClean="0">
                <a:solidFill>
                  <a:srgbClr val="444444"/>
                </a:solidFill>
              </a:rPr>
              <a:t>Nodanna don éascaitheoir:  </a:t>
            </a:r>
            <a:r>
              <a:rPr lang="en-GB" smtClean="0">
                <a:solidFill>
                  <a:srgbClr val="444444"/>
                </a:solidFill>
              </a:rPr>
              <a:t>Taispeáin an pictiúr ar an sleamhnán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Bain úsáid as an gceist a thagann aníos ag clic 1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Bailigh tuairimí na rannpháirtithe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Taispeáin na focail a thagann aníos ag clic 2 srl. </a:t>
            </a:r>
            <a:r>
              <a:rPr lang="en-US" smtClean="0">
                <a:solidFill>
                  <a:srgbClr val="444444"/>
                </a:solidFill>
              </a:rPr>
              <a:t> </a:t>
            </a:r>
            <a:endParaRPr lang="en-US" smtClean="0">
              <a:solidFill>
                <a:srgbClr val="444444"/>
              </a:solidFill>
              <a:cs typeface="Calibri" pitchFamily="34" charset="0"/>
            </a:endParaRPr>
          </a:p>
          <a:p>
            <a:pPr>
              <a:spcBef>
                <a:spcPct val="0"/>
              </a:spcBef>
            </a:pPr>
            <a:r>
              <a:rPr lang="en-GB" smtClean="0">
                <a:solidFill>
                  <a:srgbClr val="444444"/>
                </a:solidFill>
              </a:rPr>
              <a:t>Ar deireadh taispeáin an freagra.  </a:t>
            </a:r>
            <a:endParaRPr lang="en-US" smtClean="0">
              <a:solidFill>
                <a:srgbClr val="444444"/>
              </a:solidFill>
            </a:endParaRPr>
          </a:p>
          <a:p>
            <a:pPr>
              <a:spcBef>
                <a:spcPct val="0"/>
              </a:spcBef>
            </a:pPr>
            <a:endParaRPr lang="en-US" smtClean="0">
              <a:solidFill>
                <a:srgbClr val="444444"/>
              </a:solidFill>
              <a:cs typeface="Calibri" pitchFamily="34" charset="0"/>
            </a:endParaRP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B9302B-797F-4936-8966-9C5860EFE923}"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pSp>
        <p:nvGrpSpPr>
          <p:cNvPr id="5" name="Bottom Right"/>
          <p:cNvGrpSpPr>
            <a:grpSpLocks/>
          </p:cNvGrpSpPr>
          <p:nvPr userDrawn="1"/>
        </p:nvGrpSpPr>
        <p:grpSpPr bwMode="auto">
          <a:xfrm>
            <a:off x="7980363" y="3276600"/>
            <a:ext cx="4211637" cy="3581400"/>
            <a:chOff x="7980400" y="3276601"/>
            <a:chExt cx="4211600" cy="3581399"/>
          </a:xfrm>
        </p:grpSpPr>
        <p:grpSp>
          <p:nvGrpSpPr>
            <p:cNvPr id="6"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8" name="Freeform: Shape 25">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9" name="Freeform: Shape 26">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27">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28">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29">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3" name="Freeform: Shape 30">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31">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7" name="Freeform: Shape 24">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5" name="Top Right"/>
          <p:cNvGrpSpPr>
            <a:grpSpLocks/>
          </p:cNvGrpSpPr>
          <p:nvPr userDrawn="1"/>
        </p:nvGrpSpPr>
        <p:grpSpPr bwMode="auto">
          <a:xfrm>
            <a:off x="11113" y="-3175"/>
            <a:ext cx="2198687" cy="3349625"/>
            <a:chOff x="10849" y="-3086"/>
            <a:chExt cx="2198951" cy="3349518"/>
          </a:xfrm>
        </p:grpSpPr>
        <p:sp>
          <p:nvSpPr>
            <p:cNvPr id="16" name="Freeform: Shape 9">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17" name="Freeform: Shape 10">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0" name="Freeform: Shape 11">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1" name="Freeform: Shape 12">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2" name="Freeform: Shape 13">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14">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4" name="Freeform: Shape 15">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5" name="Freeform: Shape 16">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grpSp>
        <p:nvGrpSpPr>
          <p:cNvPr id="26" name="Cross"/>
          <p:cNvGrpSpPr>
            <a:grpSpLocks/>
          </p:cNvGrpSpPr>
          <p:nvPr userDrawn="1"/>
        </p:nvGrpSpPr>
        <p:grpSpPr bwMode="auto">
          <a:xfrm>
            <a:off x="762000" y="6151563"/>
            <a:ext cx="119063" cy="117475"/>
            <a:chOff x="1175347" y="3733800"/>
            <a:chExt cx="118872" cy="118872"/>
          </a:xfrm>
        </p:grpSpPr>
        <p:cxnSp>
          <p:nvCxnSpPr>
            <p:cNvPr id="27" name="Straight Connector 21">
              <a:extLst>
                <a:ext uri="{FF2B5EF4-FFF2-40B4-BE49-F238E27FC236}"/>
              </a:extLst>
            </p:cNvPr>
            <p:cNvCxnSpPr>
              <a:cxnSpLocks/>
            </p:cNvCxnSpPr>
            <p:nvPr/>
          </p:nvCxnSpPr>
          <p:spPr>
            <a:xfrm>
              <a:off x="1235575"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8" name="Straight Connector 22">
              <a:extLst>
                <a:ext uri="{FF2B5EF4-FFF2-40B4-BE49-F238E27FC236}"/>
              </a:extLst>
            </p:cNvPr>
            <p:cNvCxnSpPr>
              <a:cxnSpLocks/>
            </p:cNvCxnSpPr>
            <p:nvPr/>
          </p:nvCxnSpPr>
          <p:spPr>
            <a:xfrm>
              <a:off x="1175347" y="3793235"/>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39" name="Picture Placeholder 38">
            <a:extLst>
              <a:ext uri="{FF2B5EF4-FFF2-40B4-BE49-F238E27FC236}"/>
            </a:extLst>
          </p:cNvPr>
          <p:cNvSpPr>
            <a:spLocks noGrp="1"/>
          </p:cNvSpPr>
          <p:nvPr>
            <p:ph type="pic" sz="quarter" idx="13"/>
          </p:nvPr>
        </p:nvSpPr>
        <p:spPr>
          <a:xfrm>
            <a:off x="619841" y="3003970"/>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sz="2000"/>
            </a:lvl1pPr>
          </a:lstStyle>
          <a:p>
            <a:pPr lvl="0"/>
            <a:r>
              <a:rPr lang="en-US" noProof="0"/>
              <a:t>Click icon to add picture</a:t>
            </a:r>
          </a:p>
        </p:txBody>
      </p:sp>
      <p:sp>
        <p:nvSpPr>
          <p:cNvPr id="18" name="Title 1">
            <a:extLst>
              <a:ext uri="{FF2B5EF4-FFF2-40B4-BE49-F238E27FC236}"/>
            </a:extLst>
          </p:cNvPr>
          <p:cNvSpPr>
            <a:spLocks noGrp="1"/>
          </p:cNvSpPr>
          <p:nvPr>
            <p:ph type="ctrTitle"/>
          </p:nvPr>
        </p:nvSpPr>
        <p:spPr>
          <a:xfrm>
            <a:off x="996275" y="570602"/>
            <a:ext cx="5996619" cy="2226076"/>
          </a:xfrm>
          <a:prstGeom prst="rect">
            <a:avLst/>
          </a:prstGeom>
        </p:spPr>
        <p:txBody>
          <a:bodyPr anchor="ctr">
            <a:noAutofit/>
          </a:bodyPr>
          <a:lstStyle>
            <a:lvl1pPr>
              <a:defRPr baseline="0"/>
            </a:lvl1pPr>
          </a:lstStyle>
          <a:p>
            <a:endParaRPr lang="en-US"/>
          </a:p>
        </p:txBody>
      </p:sp>
      <p:sp>
        <p:nvSpPr>
          <p:cNvPr id="19" name="Subtitle 2">
            <a:extLst>
              <a:ext uri="{FF2B5EF4-FFF2-40B4-BE49-F238E27FC236}"/>
            </a:extLst>
          </p:cNvPr>
          <p:cNvSpPr>
            <a:spLocks noGrp="1"/>
          </p:cNvSpPr>
          <p:nvPr>
            <p:ph type="subTitle" idx="1"/>
          </p:nvPr>
        </p:nvSpPr>
        <p:spPr>
          <a:xfrm>
            <a:off x="7813040" y="1597426"/>
            <a:ext cx="3370134" cy="441403"/>
          </a:xfrm>
          <a:prstGeom prst="rect">
            <a:avLst/>
          </a:prstGeom>
        </p:spPr>
        <p:txBody>
          <a:bodyPr anchor="ctr">
            <a:noAutofit/>
          </a:bodyPr>
          <a:lstStyle>
            <a:lvl1pPr marL="0" indent="0">
              <a:buNone/>
              <a:defRPr sz="2400"/>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7" name="Top Left"/>
          <p:cNvGrpSpPr>
            <a:grpSpLocks/>
          </p:cNvGrpSpPr>
          <p:nvPr userDrawn="1"/>
        </p:nvGrpSpPr>
        <p:grpSpPr bwMode="auto">
          <a:xfrm>
            <a:off x="11113" y="-3175"/>
            <a:ext cx="2198687" cy="3349625"/>
            <a:chOff x="10849" y="-3086"/>
            <a:chExt cx="2198951" cy="3349518"/>
          </a:xfrm>
        </p:grpSpPr>
        <p:sp>
          <p:nvSpPr>
            <p:cNvPr id="8" name="Freeform: Shape 4">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9" name="Freeform: Shape 5">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6">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7">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8">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5" name="Freeform: Shape 9">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6" name="Freeform: Shape 10">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7" name="Freeform: Shape 11">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grpSp>
        <p:nvGrpSpPr>
          <p:cNvPr id="18" name="Bottom Right"/>
          <p:cNvGrpSpPr>
            <a:grpSpLocks/>
          </p:cNvGrpSpPr>
          <p:nvPr userDrawn="1"/>
        </p:nvGrpSpPr>
        <p:grpSpPr bwMode="auto">
          <a:xfrm>
            <a:off x="7980363" y="3276600"/>
            <a:ext cx="4211637" cy="3581400"/>
            <a:chOff x="7980400" y="3276601"/>
            <a:chExt cx="4211600" cy="3581399"/>
          </a:xfrm>
        </p:grpSpPr>
        <p:sp>
          <p:nvSpPr>
            <p:cNvPr id="19" name="Freeform: Shape 17">
              <a:extLst>
                <a:ext uri="{FF2B5EF4-FFF2-40B4-BE49-F238E27FC236}"/>
                <a:ext uri="{C183D7F6-B498-43B3-948B-1728B52AA6E4}"/>
              </a:extLst>
            </p:cNvPr>
            <p:cNvSpPr/>
            <p:nvPr/>
          </p:nvSpPr>
          <p:spPr>
            <a:xfrm>
              <a:off x="10439415" y="6178550"/>
              <a:ext cx="1482712" cy="679450"/>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20"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22" name="Freeform: Shape 20">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21">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4" name="Freeform: Shape 22">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5" name="Freeform: Shape 23">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6" name="Freeform: Shape 24">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7" name="Freeform: Shape 25">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8" name="Freeform: Shape 26">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21" name="Freeform: Shape 19">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3" name="Title 1">
            <a:extLst>
              <a:ext uri="{FF2B5EF4-FFF2-40B4-BE49-F238E27FC236}"/>
            </a:extLst>
          </p:cNvPr>
          <p:cNvSpPr>
            <a:spLocks noGrp="1"/>
          </p:cNvSpPr>
          <p:nvPr>
            <p:ph type="title"/>
          </p:nvPr>
        </p:nvSpPr>
        <p:spPr>
          <a:xfrm>
            <a:off x="1198182" y="559814"/>
            <a:ext cx="9795636" cy="1335662"/>
          </a:xfrm>
          <a:prstGeom prst="rect">
            <a:avLst/>
          </a:prstGeom>
        </p:spPr>
        <p:txBody>
          <a:bodyPr/>
          <a:lstStyle>
            <a:lvl1pPr algn="ctr">
              <a:defRPr/>
            </a:lvl1pPr>
          </a:lstStyle>
          <a:p>
            <a:endParaRPr lang="en-US"/>
          </a:p>
        </p:txBody>
      </p:sp>
      <p:sp>
        <p:nvSpPr>
          <p:cNvPr id="31" name="Text Placeholder 30">
            <a:extLst>
              <a:ext uri="{FF2B5EF4-FFF2-40B4-BE49-F238E27FC236}"/>
            </a:extLst>
          </p:cNvPr>
          <p:cNvSpPr>
            <a:spLocks noGrp="1"/>
          </p:cNvSpPr>
          <p:nvPr>
            <p:ph type="body" sz="quarter" idx="13"/>
          </p:nvPr>
        </p:nvSpPr>
        <p:spPr>
          <a:xfrm>
            <a:off x="1195388" y="2107496"/>
            <a:ext cx="4756714" cy="597604"/>
          </a:xfrm>
          <a:prstGeom prst="rect">
            <a:avLst/>
          </a:prstGeom>
        </p:spPr>
        <p:txBody>
          <a:bodyPr/>
          <a:lstStyle>
            <a:lvl1pPr marL="0" indent="0">
              <a:buNone/>
              <a:defRPr sz="2400" b="1">
                <a:solidFill>
                  <a:schemeClr val="accent1"/>
                </a:solidFill>
              </a:defRPr>
            </a:lvl1pPr>
          </a:lstStyle>
          <a:p>
            <a:pPr lvl="0"/>
            <a:r>
              <a:rPr lang="en-US"/>
              <a:t>Click to edit Master text styles</a:t>
            </a:r>
          </a:p>
        </p:txBody>
      </p:sp>
      <p:sp>
        <p:nvSpPr>
          <p:cNvPr id="14" name="Content Placeholder 2">
            <a:extLst>
              <a:ext uri="{FF2B5EF4-FFF2-40B4-BE49-F238E27FC236}"/>
            </a:extLst>
          </p:cNvPr>
          <p:cNvSpPr>
            <a:spLocks noGrp="1"/>
          </p:cNvSpPr>
          <p:nvPr>
            <p:ph idx="1"/>
          </p:nvPr>
        </p:nvSpPr>
        <p:spPr>
          <a:xfrm>
            <a:off x="1195281" y="2717782"/>
            <a:ext cx="4745568" cy="3365605"/>
          </a:xfrm>
          <a:prstGeom prst="rect">
            <a:avLst/>
          </a:prstGeom>
        </p:spPr>
        <p:txBody>
          <a:bodyPr>
            <a:normAutofit/>
          </a:bodyPr>
          <a:lstStyle>
            <a:lvl1pPr>
              <a:lnSpc>
                <a:spcPct val="100000"/>
              </a:lnSpc>
              <a:defRPr sz="1800"/>
            </a:lvl1pPr>
          </a:lstStyle>
          <a:p>
            <a:endParaRPr lang="en-US"/>
          </a:p>
        </p:txBody>
      </p:sp>
      <p:sp>
        <p:nvSpPr>
          <p:cNvPr id="36" name="Text Placeholder 30">
            <a:extLst>
              <a:ext uri="{FF2B5EF4-FFF2-40B4-BE49-F238E27FC236}"/>
            </a:extLst>
          </p:cNvPr>
          <p:cNvSpPr>
            <a:spLocks noGrp="1"/>
          </p:cNvSpPr>
          <p:nvPr>
            <p:ph type="body" sz="quarter" idx="15"/>
          </p:nvPr>
        </p:nvSpPr>
        <p:spPr>
          <a:xfrm>
            <a:off x="6243612" y="2107388"/>
            <a:ext cx="4756714" cy="597604"/>
          </a:xfrm>
          <a:prstGeom prst="rect">
            <a:avLst/>
          </a:prstGeom>
        </p:spPr>
        <p:txBody>
          <a:bodyPr/>
          <a:lstStyle>
            <a:lvl1pPr marL="0" indent="0">
              <a:buNone/>
              <a:defRPr sz="2400" b="1">
                <a:solidFill>
                  <a:schemeClr val="accent1"/>
                </a:solidFill>
              </a:defRPr>
            </a:lvl1pPr>
          </a:lstStyle>
          <a:p>
            <a:pPr lvl="0"/>
            <a:r>
              <a:rPr lang="en-US"/>
              <a:t>Click to edit Master text styles</a:t>
            </a:r>
          </a:p>
        </p:txBody>
      </p:sp>
      <p:sp>
        <p:nvSpPr>
          <p:cNvPr id="35" name="Content Placeholder 2">
            <a:extLst>
              <a:ext uri="{FF2B5EF4-FFF2-40B4-BE49-F238E27FC236}"/>
            </a:extLst>
          </p:cNvPr>
          <p:cNvSpPr>
            <a:spLocks noGrp="1"/>
          </p:cNvSpPr>
          <p:nvPr>
            <p:ph idx="14"/>
          </p:nvPr>
        </p:nvSpPr>
        <p:spPr>
          <a:xfrm>
            <a:off x="6243505" y="2717674"/>
            <a:ext cx="4745568" cy="3365605"/>
          </a:xfrm>
          <a:prstGeom prst="rect">
            <a:avLst/>
          </a:prstGeom>
        </p:spPr>
        <p:txBody>
          <a:bodyPr>
            <a:normAutofit/>
          </a:bodyPr>
          <a:lstStyle>
            <a:lvl1pPr>
              <a:lnSpc>
                <a:spcPct val="100000"/>
              </a:lnSpc>
              <a:defRPr sz="1800"/>
            </a:lvl1pPr>
          </a:lstStyle>
          <a:p>
            <a:endParaRPr lang="en-US"/>
          </a:p>
        </p:txBody>
      </p:sp>
      <p:sp>
        <p:nvSpPr>
          <p:cNvPr id="29" name="Date Placeholder 8">
            <a:extLst>
              <a:ext uri="{FF2B5EF4-FFF2-40B4-BE49-F238E27FC236}"/>
            </a:extLst>
          </p:cNvPr>
          <p:cNvSpPr>
            <a:spLocks noGrp="1"/>
          </p:cNvSpPr>
          <p:nvPr>
            <p:ph type="dt" sz="half" idx="16"/>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30" name="Footer Placeholder 9">
            <a:extLst>
              <a:ext uri="{FF2B5EF4-FFF2-40B4-BE49-F238E27FC236}"/>
            </a:extLst>
          </p:cNvPr>
          <p:cNvSpPr>
            <a:spLocks noGrp="1"/>
          </p:cNvSpPr>
          <p:nvPr>
            <p:ph type="ftr" sz="quarter" idx="17"/>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32" name="Slide Number Placeholder 10">
            <a:extLst>
              <a:ext uri="{FF2B5EF4-FFF2-40B4-BE49-F238E27FC236}"/>
            </a:extLst>
          </p:cNvPr>
          <p:cNvSpPr>
            <a:spLocks noGrp="1"/>
          </p:cNvSpPr>
          <p:nvPr>
            <p:ph type="sldNum" sz="quarter" idx="18"/>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04B17D62-B649-4C78-8432-71CA7F2AFF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9" name="Top Left"/>
          <p:cNvGrpSpPr>
            <a:grpSpLocks/>
          </p:cNvGrpSpPr>
          <p:nvPr userDrawn="1"/>
        </p:nvGrpSpPr>
        <p:grpSpPr bwMode="auto">
          <a:xfrm>
            <a:off x="11113" y="-3175"/>
            <a:ext cx="2198687" cy="3349625"/>
            <a:chOff x="10849" y="-3086"/>
            <a:chExt cx="2198951" cy="3349518"/>
          </a:xfrm>
        </p:grpSpPr>
        <p:sp>
          <p:nvSpPr>
            <p:cNvPr id="10" name="Freeform: Shape 2">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13" name="Freeform: Shape 3">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4">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5" name="Freeform: Shape 5">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6" name="Freeform: Shape 6">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7" name="Freeform: Shape 7">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8" name="Freeform: Shape 8">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9" name="Freeform: Shape 9">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grpSp>
        <p:nvGrpSpPr>
          <p:cNvPr id="20" name="Bottom Right"/>
          <p:cNvGrpSpPr>
            <a:grpSpLocks/>
          </p:cNvGrpSpPr>
          <p:nvPr userDrawn="1"/>
        </p:nvGrpSpPr>
        <p:grpSpPr bwMode="auto">
          <a:xfrm>
            <a:off x="7980363" y="3276600"/>
            <a:ext cx="4211637" cy="3581400"/>
            <a:chOff x="7980400" y="3276601"/>
            <a:chExt cx="4211600" cy="3581399"/>
          </a:xfrm>
        </p:grpSpPr>
        <p:sp>
          <p:nvSpPr>
            <p:cNvPr id="21" name="Freeform: Shape 13">
              <a:extLst>
                <a:ext uri="{FF2B5EF4-FFF2-40B4-BE49-F238E27FC236}"/>
                <a:ext uri="{C183D7F6-B498-43B3-948B-1728B52AA6E4}"/>
              </a:extLst>
            </p:cNvPr>
            <p:cNvSpPr/>
            <p:nvPr/>
          </p:nvSpPr>
          <p:spPr>
            <a:xfrm>
              <a:off x="10439415" y="6178550"/>
              <a:ext cx="1482712" cy="679450"/>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22"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25" name="Freeform: Shape 16">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6" name="Freeform: Shape 17">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7" name="Freeform: Shape 18">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8" name="Freeform: Shape 19">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9" name="Freeform: Shape 20">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34" name="Freeform: Shape 21">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35" name="Freeform: Shape 22">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23" name="Freeform: Shape 15">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Title 1">
            <a:extLst>
              <a:ext uri="{FF2B5EF4-FFF2-40B4-BE49-F238E27FC236}"/>
            </a:extLst>
          </p:cNvPr>
          <p:cNvSpPr>
            <a:spLocks noGrp="1"/>
          </p:cNvSpPr>
          <p:nvPr>
            <p:ph type="title"/>
          </p:nvPr>
        </p:nvSpPr>
        <p:spPr>
          <a:xfrm>
            <a:off x="1198182" y="559814"/>
            <a:ext cx="9795636" cy="1335662"/>
          </a:xfrm>
          <a:prstGeom prst="rect">
            <a:avLst/>
          </a:prstGeom>
        </p:spPr>
        <p:txBody>
          <a:bodyPr/>
          <a:lstStyle>
            <a:lvl1pPr algn="ctr">
              <a:defRPr/>
            </a:lvl1pPr>
          </a:lstStyle>
          <a:p>
            <a:endParaRPr lang="en-US"/>
          </a:p>
        </p:txBody>
      </p:sp>
      <p:sp>
        <p:nvSpPr>
          <p:cNvPr id="24" name="Text Placeholder 30">
            <a:extLst>
              <a:ext uri="{FF2B5EF4-FFF2-40B4-BE49-F238E27FC236}"/>
            </a:extLst>
          </p:cNvPr>
          <p:cNvSpPr>
            <a:spLocks noGrp="1"/>
          </p:cNvSpPr>
          <p:nvPr>
            <p:ph type="body" sz="quarter" idx="13"/>
          </p:nvPr>
        </p:nvSpPr>
        <p:spPr>
          <a:xfrm>
            <a:off x="842044" y="2107496"/>
            <a:ext cx="3327366" cy="597604"/>
          </a:xfrm>
          <a:prstGeom prst="rect">
            <a:avLst/>
          </a:prstGeom>
        </p:spPr>
        <p:txBody>
          <a:bodyPr/>
          <a:lstStyle>
            <a:lvl1pPr marL="0" indent="0">
              <a:buNone/>
              <a:defRPr sz="2400" b="1">
                <a:solidFill>
                  <a:schemeClr val="accent1"/>
                </a:solidFill>
              </a:defRPr>
            </a:lvl1pPr>
          </a:lstStyle>
          <a:p>
            <a:pPr lvl="0"/>
            <a:r>
              <a:rPr lang="en-US"/>
              <a:t>Click to edit Master text styles</a:t>
            </a:r>
          </a:p>
        </p:txBody>
      </p:sp>
      <p:sp>
        <p:nvSpPr>
          <p:cNvPr id="12" name="Content Placeholder 2">
            <a:extLst>
              <a:ext uri="{FF2B5EF4-FFF2-40B4-BE49-F238E27FC236}"/>
            </a:extLst>
          </p:cNvPr>
          <p:cNvSpPr>
            <a:spLocks noGrp="1"/>
          </p:cNvSpPr>
          <p:nvPr>
            <p:ph idx="1"/>
          </p:nvPr>
        </p:nvSpPr>
        <p:spPr>
          <a:xfrm>
            <a:off x="841937" y="2717782"/>
            <a:ext cx="3319569" cy="3365605"/>
          </a:xfrm>
          <a:prstGeom prst="rect">
            <a:avLst/>
          </a:prstGeom>
        </p:spPr>
        <p:txBody>
          <a:bodyPr>
            <a:normAutofit/>
          </a:bodyPr>
          <a:lstStyle>
            <a:lvl1pPr>
              <a:lnSpc>
                <a:spcPct val="100000"/>
              </a:lnSpc>
              <a:defRPr sz="1800"/>
            </a:lvl1pPr>
          </a:lstStyle>
          <a:p>
            <a:endParaRPr lang="en-US"/>
          </a:p>
        </p:txBody>
      </p:sp>
      <p:sp>
        <p:nvSpPr>
          <p:cNvPr id="33" name="Text Placeholder 30">
            <a:extLst>
              <a:ext uri="{FF2B5EF4-FFF2-40B4-BE49-F238E27FC236}"/>
            </a:extLst>
          </p:cNvPr>
          <p:cNvSpPr>
            <a:spLocks noGrp="1"/>
          </p:cNvSpPr>
          <p:nvPr>
            <p:ph type="body" sz="quarter" idx="17"/>
          </p:nvPr>
        </p:nvSpPr>
        <p:spPr>
          <a:xfrm>
            <a:off x="4423061" y="2107496"/>
            <a:ext cx="3327366" cy="597604"/>
          </a:xfrm>
          <a:prstGeom prst="rect">
            <a:avLst/>
          </a:prstGeom>
        </p:spPr>
        <p:txBody>
          <a:bodyPr/>
          <a:lstStyle>
            <a:lvl1pPr marL="0" indent="0">
              <a:buNone/>
              <a:defRPr sz="2400" b="1">
                <a:solidFill>
                  <a:schemeClr val="accent1"/>
                </a:solidFill>
              </a:defRPr>
            </a:lvl1pPr>
          </a:lstStyle>
          <a:p>
            <a:pPr lvl="0"/>
            <a:r>
              <a:rPr lang="en-US"/>
              <a:t>Click to edit Master text styles</a:t>
            </a:r>
          </a:p>
        </p:txBody>
      </p:sp>
      <p:sp>
        <p:nvSpPr>
          <p:cNvPr id="32" name="Content Placeholder 2">
            <a:extLst>
              <a:ext uri="{FF2B5EF4-FFF2-40B4-BE49-F238E27FC236}"/>
            </a:extLst>
          </p:cNvPr>
          <p:cNvSpPr>
            <a:spLocks noGrp="1"/>
          </p:cNvSpPr>
          <p:nvPr>
            <p:ph idx="16"/>
          </p:nvPr>
        </p:nvSpPr>
        <p:spPr>
          <a:xfrm>
            <a:off x="4422954" y="2717782"/>
            <a:ext cx="3319569" cy="3365605"/>
          </a:xfrm>
          <a:prstGeom prst="rect">
            <a:avLst/>
          </a:prstGeom>
        </p:spPr>
        <p:txBody>
          <a:bodyPr>
            <a:normAutofit/>
          </a:bodyPr>
          <a:lstStyle>
            <a:lvl1pPr>
              <a:lnSpc>
                <a:spcPct val="100000"/>
              </a:lnSpc>
              <a:defRPr sz="1800"/>
            </a:lvl1pPr>
          </a:lstStyle>
          <a:p>
            <a:endParaRPr lang="en-US"/>
          </a:p>
        </p:txBody>
      </p:sp>
      <p:sp>
        <p:nvSpPr>
          <p:cNvPr id="31" name="Text Placeholder 30">
            <a:extLst>
              <a:ext uri="{FF2B5EF4-FFF2-40B4-BE49-F238E27FC236}"/>
            </a:extLst>
          </p:cNvPr>
          <p:cNvSpPr>
            <a:spLocks noGrp="1"/>
          </p:cNvSpPr>
          <p:nvPr>
            <p:ph type="body" sz="quarter" idx="15"/>
          </p:nvPr>
        </p:nvSpPr>
        <p:spPr>
          <a:xfrm>
            <a:off x="8016137" y="2107496"/>
            <a:ext cx="3327366" cy="597604"/>
          </a:xfrm>
          <a:prstGeom prst="rect">
            <a:avLst/>
          </a:prstGeom>
        </p:spPr>
        <p:txBody>
          <a:bodyPr/>
          <a:lstStyle>
            <a:lvl1pPr marL="0" indent="0">
              <a:buNone/>
              <a:defRPr sz="2400" b="1">
                <a:solidFill>
                  <a:schemeClr val="accent1"/>
                </a:solidFill>
              </a:defRPr>
            </a:lvl1pPr>
          </a:lstStyle>
          <a:p>
            <a:pPr lvl="0"/>
            <a:r>
              <a:rPr lang="en-US"/>
              <a:t>Click to edit Master text styles</a:t>
            </a:r>
          </a:p>
        </p:txBody>
      </p:sp>
      <p:sp>
        <p:nvSpPr>
          <p:cNvPr id="30" name="Content Placeholder 2">
            <a:extLst>
              <a:ext uri="{FF2B5EF4-FFF2-40B4-BE49-F238E27FC236}"/>
            </a:extLst>
          </p:cNvPr>
          <p:cNvSpPr>
            <a:spLocks noGrp="1"/>
          </p:cNvSpPr>
          <p:nvPr>
            <p:ph idx="14"/>
          </p:nvPr>
        </p:nvSpPr>
        <p:spPr>
          <a:xfrm>
            <a:off x="8016030" y="2717782"/>
            <a:ext cx="3319569" cy="3365605"/>
          </a:xfrm>
          <a:prstGeom prst="rect">
            <a:avLst/>
          </a:prstGeom>
        </p:spPr>
        <p:txBody>
          <a:bodyPr>
            <a:normAutofit/>
          </a:bodyPr>
          <a:lstStyle>
            <a:lvl1pPr>
              <a:lnSpc>
                <a:spcPct val="100000"/>
              </a:lnSpc>
              <a:defRPr sz="1800"/>
            </a:lvl1pPr>
          </a:lstStyle>
          <a:p>
            <a:endParaRPr lang="en-US"/>
          </a:p>
        </p:txBody>
      </p:sp>
      <p:sp>
        <p:nvSpPr>
          <p:cNvPr id="36" name="Date Placeholder 8">
            <a:extLst>
              <a:ext uri="{FF2B5EF4-FFF2-40B4-BE49-F238E27FC236}"/>
            </a:extLst>
          </p:cNvPr>
          <p:cNvSpPr>
            <a:spLocks noGrp="1"/>
          </p:cNvSpPr>
          <p:nvPr>
            <p:ph type="dt" sz="half" idx="18"/>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37" name="Footer Placeholder 9">
            <a:extLst>
              <a:ext uri="{FF2B5EF4-FFF2-40B4-BE49-F238E27FC236}"/>
            </a:extLst>
          </p:cNvPr>
          <p:cNvSpPr>
            <a:spLocks noGrp="1"/>
          </p:cNvSpPr>
          <p:nvPr>
            <p:ph type="ftr" sz="quarter" idx="19"/>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38" name="Slide Number Placeholder 10">
            <a:extLst>
              <a:ext uri="{FF2B5EF4-FFF2-40B4-BE49-F238E27FC236}"/>
            </a:extLst>
          </p:cNvPr>
          <p:cNvSpPr>
            <a:spLocks noGrp="1"/>
          </p:cNvSpPr>
          <p:nvPr>
            <p:ph type="sldNum" sz="quarter" idx="20"/>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D0099C56-F342-4D46-988D-02939222FDC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5" name="Bottom Right"/>
          <p:cNvGrpSpPr>
            <a:grpSpLocks/>
          </p:cNvGrpSpPr>
          <p:nvPr userDrawn="1"/>
        </p:nvGrpSpPr>
        <p:grpSpPr bwMode="auto">
          <a:xfrm>
            <a:off x="7980363" y="3276600"/>
            <a:ext cx="4211637" cy="3581400"/>
            <a:chOff x="7980400" y="3276601"/>
            <a:chExt cx="4211600" cy="3581399"/>
          </a:xfrm>
        </p:grpSpPr>
        <p:sp>
          <p:nvSpPr>
            <p:cNvPr id="6" name="Freeform: Shape 17">
              <a:extLst>
                <a:ext uri="{FF2B5EF4-FFF2-40B4-BE49-F238E27FC236}"/>
                <a:ext uri="{C183D7F6-B498-43B3-948B-1728B52AA6E4}"/>
              </a:extLst>
            </p:cNvPr>
            <p:cNvSpPr/>
            <p:nvPr/>
          </p:nvSpPr>
          <p:spPr>
            <a:xfrm>
              <a:off x="10439415" y="6178550"/>
              <a:ext cx="1482712" cy="679450"/>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7"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9" name="Freeform: Shape 20">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21">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22">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23">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3" name="Freeform: Shape 24">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25">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5" name="Freeform: Shape 26">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8" name="Freeform: Shape 19">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 name="Top Left"/>
          <p:cNvGrpSpPr>
            <a:grpSpLocks/>
          </p:cNvGrpSpPr>
          <p:nvPr userDrawn="1"/>
        </p:nvGrpSpPr>
        <p:grpSpPr bwMode="auto">
          <a:xfrm>
            <a:off x="11113" y="-3175"/>
            <a:ext cx="2198687" cy="3349625"/>
            <a:chOff x="10849" y="-3086"/>
            <a:chExt cx="2198951" cy="3349518"/>
          </a:xfrm>
        </p:grpSpPr>
        <p:sp>
          <p:nvSpPr>
            <p:cNvPr id="17" name="Freeform: Shape 37">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18" name="Freeform: Shape 38">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9" name="Freeform: Shape 39">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0" name="Freeform: Shape 40">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1" name="Freeform: Shape 41">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2" name="Freeform: Shape 42">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43">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4" name="Freeform: Shape 44">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46" name="Title 1">
            <a:extLst>
              <a:ext uri="{FF2B5EF4-FFF2-40B4-BE49-F238E27FC236}"/>
            </a:extLst>
          </p:cNvPr>
          <p:cNvSpPr>
            <a:spLocks noGrp="1"/>
          </p:cNvSpPr>
          <p:nvPr>
            <p:ph type="title"/>
          </p:nvPr>
        </p:nvSpPr>
        <p:spPr>
          <a:xfrm>
            <a:off x="1198182" y="559813"/>
            <a:ext cx="4987809" cy="1664573"/>
          </a:xfrm>
          <a:prstGeom prst="rect">
            <a:avLst/>
          </a:prstGeom>
        </p:spPr>
        <p:txBody>
          <a:bodyPr/>
          <a:lstStyle/>
          <a:p>
            <a:endParaRPr lang="en-US"/>
          </a:p>
        </p:txBody>
      </p:sp>
      <p:sp>
        <p:nvSpPr>
          <p:cNvPr id="47" name="Content Placeholder 2">
            <a:extLst>
              <a:ext uri="{FF2B5EF4-FFF2-40B4-BE49-F238E27FC236}"/>
            </a:extLst>
          </p:cNvPr>
          <p:cNvSpPr>
            <a:spLocks noGrp="1"/>
          </p:cNvSpPr>
          <p:nvPr>
            <p:ph idx="1"/>
          </p:nvPr>
        </p:nvSpPr>
        <p:spPr>
          <a:xfrm>
            <a:off x="1185756" y="2384474"/>
            <a:ext cx="4987488" cy="3728613"/>
          </a:xfrm>
          <a:prstGeom prst="rect">
            <a:avLst/>
          </a:prstGeom>
        </p:spPr>
        <p:txBody>
          <a:bodyPr>
            <a:normAutofit/>
          </a:bodyPr>
          <a:lstStyle>
            <a:lvl1pPr marL="0" indent="0">
              <a:lnSpc>
                <a:spcPct val="100000"/>
              </a:lnSpc>
              <a:buNone/>
              <a:defRPr sz="1800"/>
            </a:lvl1pPr>
          </a:lstStyle>
          <a:p>
            <a:endParaRPr lang="en-US"/>
          </a:p>
        </p:txBody>
      </p:sp>
      <p:sp>
        <p:nvSpPr>
          <p:cNvPr id="62" name="Picture Placeholder 61">
            <a:extLst>
              <a:ext uri="{FF2B5EF4-FFF2-40B4-BE49-F238E27FC236}"/>
            </a:extLst>
          </p:cNvPr>
          <p:cNvSpPr>
            <a:spLocks noGrp="1"/>
          </p:cNvSpPr>
          <p:nvPr>
            <p:ph type="pic" sz="quarter" idx="13"/>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sz="2000"/>
            </a:lvl1pPr>
          </a:lstStyle>
          <a:p>
            <a:pPr lvl="0"/>
            <a:r>
              <a:rPr lang="en-US" noProof="0"/>
              <a:t>Click icon to add picture</a:t>
            </a:r>
          </a:p>
        </p:txBody>
      </p:sp>
      <p:sp>
        <p:nvSpPr>
          <p:cNvPr id="25" name="Date Placeholder 8">
            <a:extLst>
              <a:ext uri="{FF2B5EF4-FFF2-40B4-BE49-F238E27FC236}"/>
            </a:extLst>
          </p:cNvPr>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6" name="Footer Placeholder 9">
            <a:extLst>
              <a:ext uri="{FF2B5EF4-FFF2-40B4-BE49-F238E27FC236}"/>
            </a:extLst>
          </p:cNvPr>
          <p:cNvSpPr>
            <a:spLocks noGrp="1"/>
          </p:cNvSpPr>
          <p:nvPr>
            <p:ph type="ftr" sz="quarter" idx="15"/>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7" name="Slide Number Placeholder 10">
            <a:extLst>
              <a:ext uri="{FF2B5EF4-FFF2-40B4-BE49-F238E27FC236}"/>
            </a:extLst>
          </p:cNvPr>
          <p:cNvSpPr>
            <a:spLocks noGrp="1"/>
          </p:cNvSpPr>
          <p:nvPr>
            <p:ph type="sldNum" sz="quarter" idx="16"/>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754742C7-530C-467E-9C2D-9B2227D9813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5" name="Bottom Right"/>
          <p:cNvGrpSpPr>
            <a:grpSpLocks/>
          </p:cNvGrpSpPr>
          <p:nvPr userDrawn="1"/>
        </p:nvGrpSpPr>
        <p:grpSpPr bwMode="auto">
          <a:xfrm>
            <a:off x="7980363" y="3276600"/>
            <a:ext cx="4211637" cy="3581400"/>
            <a:chOff x="7980400" y="3276601"/>
            <a:chExt cx="4211600" cy="3581399"/>
          </a:xfrm>
        </p:grpSpPr>
        <p:sp>
          <p:nvSpPr>
            <p:cNvPr id="6" name="Freeform: Shape 28">
              <a:extLst>
                <a:ext uri="{FF2B5EF4-FFF2-40B4-BE49-F238E27FC236}"/>
                <a:ext uri="{C183D7F6-B498-43B3-948B-1728B52AA6E4}"/>
              </a:extLst>
            </p:cNvPr>
            <p:cNvSpPr/>
            <p:nvPr/>
          </p:nvSpPr>
          <p:spPr>
            <a:xfrm>
              <a:off x="10439415" y="6178550"/>
              <a:ext cx="1482712" cy="679450"/>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7"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9" name="Freeform: Shape 32">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33">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34">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35">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3" name="Freeform: Shape 36">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37">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5" name="Freeform: Shape 38">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8" name="Freeform: Shape 30">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 name="Top Left"/>
          <p:cNvGrpSpPr>
            <a:grpSpLocks/>
          </p:cNvGrpSpPr>
          <p:nvPr userDrawn="1"/>
        </p:nvGrpSpPr>
        <p:grpSpPr bwMode="auto">
          <a:xfrm>
            <a:off x="11113" y="15875"/>
            <a:ext cx="2198687" cy="3330575"/>
            <a:chOff x="10849" y="15178"/>
            <a:chExt cx="2198951" cy="3331254"/>
          </a:xfrm>
        </p:grpSpPr>
        <p:sp>
          <p:nvSpPr>
            <p:cNvPr id="17" name="Freeform: Shape 14">
              <a:extLst>
                <a:ext uri="{FF2B5EF4-FFF2-40B4-BE49-F238E27FC236}"/>
              </a:extLst>
            </p:cNvPr>
            <p:cNvSpPr/>
            <p:nvPr/>
          </p:nvSpPr>
          <p:spPr>
            <a:xfrm>
              <a:off x="18787" y="15178"/>
              <a:ext cx="2191013" cy="3331254"/>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8" name="Freeform: Shape 15">
              <a:extLst>
                <a:ext uri="{FF2B5EF4-FFF2-40B4-BE49-F238E27FC236}"/>
              </a:extLst>
            </p:cNvPr>
            <p:cNvSpPr/>
            <p:nvPr/>
          </p:nvSpPr>
          <p:spPr>
            <a:xfrm>
              <a:off x="10849" y="15178"/>
              <a:ext cx="1978263" cy="3075615"/>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9" name="Freeform: Shape 16">
              <a:extLst>
                <a:ext uri="{FF2B5EF4-FFF2-40B4-BE49-F238E27FC236}"/>
              </a:extLst>
            </p:cNvPr>
            <p:cNvSpPr/>
            <p:nvPr/>
          </p:nvSpPr>
          <p:spPr>
            <a:xfrm>
              <a:off x="25138" y="15178"/>
              <a:ext cx="1565463" cy="2737408"/>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0" name="Freeform: Shape 17">
              <a:extLst>
                <a:ext uri="{FF2B5EF4-FFF2-40B4-BE49-F238E27FC236}"/>
              </a:extLst>
            </p:cNvPr>
            <p:cNvSpPr/>
            <p:nvPr/>
          </p:nvSpPr>
          <p:spPr>
            <a:xfrm>
              <a:off x="10849" y="15178"/>
              <a:ext cx="1368589" cy="2645314"/>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1" name="Freeform: Shape 18">
              <a:extLst>
                <a:ext uri="{FF2B5EF4-FFF2-40B4-BE49-F238E27FC236}"/>
              </a:extLst>
            </p:cNvPr>
            <p:cNvSpPr/>
            <p:nvPr/>
          </p:nvSpPr>
          <p:spPr>
            <a:xfrm>
              <a:off x="18787" y="543924"/>
              <a:ext cx="493772" cy="1905388"/>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2" name="Freeform: Shape 19">
              <a:extLst>
                <a:ext uri="{FF2B5EF4-FFF2-40B4-BE49-F238E27FC236}"/>
              </a:extLst>
            </p:cNvPr>
            <p:cNvSpPr/>
            <p:nvPr/>
          </p:nvSpPr>
          <p:spPr>
            <a:xfrm>
              <a:off x="10849" y="672537"/>
              <a:ext cx="396923" cy="1689444"/>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20">
              <a:extLst>
                <a:ext uri="{FF2B5EF4-FFF2-40B4-BE49-F238E27FC236}"/>
              </a:extLst>
            </p:cNvPr>
            <p:cNvSpPr/>
            <p:nvPr/>
          </p:nvSpPr>
          <p:spPr>
            <a:xfrm>
              <a:off x="23551" y="880542"/>
              <a:ext cx="258793" cy="1336948"/>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grpSp>
        <p:nvGrpSpPr>
          <p:cNvPr id="24" name="Cross"/>
          <p:cNvGrpSpPr>
            <a:grpSpLocks/>
          </p:cNvGrpSpPr>
          <p:nvPr userDrawn="1"/>
        </p:nvGrpSpPr>
        <p:grpSpPr bwMode="auto">
          <a:xfrm>
            <a:off x="249238" y="144463"/>
            <a:ext cx="117475" cy="117475"/>
            <a:chOff x="1175347" y="3733800"/>
            <a:chExt cx="118872" cy="118872"/>
          </a:xfrm>
        </p:grpSpPr>
        <p:cxnSp>
          <p:nvCxnSpPr>
            <p:cNvPr id="25" name="Straight Connector 22">
              <a:extLst>
                <a:ext uri="{FF2B5EF4-FFF2-40B4-BE49-F238E27FC236}"/>
              </a:extLst>
            </p:cNvPr>
            <p:cNvCxnSpPr>
              <a:cxnSpLocks/>
            </p:cNvCxnSpPr>
            <p:nvPr/>
          </p:nvCxnSpPr>
          <p:spPr>
            <a:xfrm>
              <a:off x="1234782"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6" name="Straight Connector 23">
              <a:extLst>
                <a:ext uri="{FF2B5EF4-FFF2-40B4-BE49-F238E27FC236}"/>
              </a:extLst>
            </p:cNvPr>
            <p:cNvCxnSpPr>
              <a:cxnSpLocks/>
            </p:cNvCxnSpPr>
            <p:nvPr/>
          </p:nvCxnSpPr>
          <p:spPr>
            <a:xfrm>
              <a:off x="1175347" y="3793235"/>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7" name="Cross"/>
          <p:cNvGrpSpPr>
            <a:grpSpLocks/>
          </p:cNvGrpSpPr>
          <p:nvPr userDrawn="1"/>
        </p:nvGrpSpPr>
        <p:grpSpPr bwMode="auto">
          <a:xfrm>
            <a:off x="401638" y="296863"/>
            <a:ext cx="117475" cy="117475"/>
            <a:chOff x="1175347" y="3733800"/>
            <a:chExt cx="118872" cy="118872"/>
          </a:xfrm>
        </p:grpSpPr>
        <p:cxnSp>
          <p:nvCxnSpPr>
            <p:cNvPr id="28" name="Straight Connector 25">
              <a:extLst>
                <a:ext uri="{FF2B5EF4-FFF2-40B4-BE49-F238E27FC236}"/>
              </a:extLst>
            </p:cNvPr>
            <p:cNvCxnSpPr>
              <a:cxnSpLocks/>
            </p:cNvCxnSpPr>
            <p:nvPr/>
          </p:nvCxnSpPr>
          <p:spPr>
            <a:xfrm>
              <a:off x="1234782"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9" name="Straight Connector 26">
              <a:extLst>
                <a:ext uri="{FF2B5EF4-FFF2-40B4-BE49-F238E27FC236}"/>
              </a:extLst>
            </p:cNvPr>
            <p:cNvCxnSpPr>
              <a:cxnSpLocks/>
            </p:cNvCxnSpPr>
            <p:nvPr/>
          </p:nvCxnSpPr>
          <p:spPr>
            <a:xfrm>
              <a:off x="1175347" y="3793235"/>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32" name="Title 1">
            <a:extLst>
              <a:ext uri="{FF2B5EF4-FFF2-40B4-BE49-F238E27FC236}"/>
            </a:extLst>
          </p:cNvPr>
          <p:cNvSpPr>
            <a:spLocks noGrp="1"/>
          </p:cNvSpPr>
          <p:nvPr>
            <p:ph type="ctrTitle"/>
          </p:nvPr>
        </p:nvSpPr>
        <p:spPr>
          <a:xfrm>
            <a:off x="996275" y="4098524"/>
            <a:ext cx="5996628" cy="2226076"/>
          </a:xfrm>
          <a:prstGeom prst="rect">
            <a:avLst/>
          </a:prstGeom>
        </p:spPr>
        <p:txBody>
          <a:bodyPr anchor="ctr">
            <a:normAutofit/>
          </a:bodyPr>
          <a:lstStyle/>
          <a:p>
            <a:endParaRPr lang="en-US"/>
          </a:p>
        </p:txBody>
      </p:sp>
      <p:sp>
        <p:nvSpPr>
          <p:cNvPr id="44" name="Subtitle 2">
            <a:extLst>
              <a:ext uri="{FF2B5EF4-FFF2-40B4-BE49-F238E27FC236}"/>
            </a:extLst>
          </p:cNvPr>
          <p:cNvSpPr>
            <a:spLocks noGrp="1"/>
          </p:cNvSpPr>
          <p:nvPr>
            <p:ph type="subTitle" idx="1"/>
          </p:nvPr>
        </p:nvSpPr>
        <p:spPr>
          <a:xfrm>
            <a:off x="7185430" y="4085112"/>
            <a:ext cx="3997745" cy="2228758"/>
          </a:xfrm>
          <a:prstGeom prst="rect">
            <a:avLst/>
          </a:prstGeom>
        </p:spPr>
        <p:txBody>
          <a:bodyPr anchor="ctr"/>
          <a:lstStyle/>
          <a:p>
            <a:endParaRPr lang="en-US"/>
          </a:p>
        </p:txBody>
      </p:sp>
      <p:sp>
        <p:nvSpPr>
          <p:cNvPr id="69" name="Picture Placeholder 68">
            <a:extLst>
              <a:ext uri="{FF2B5EF4-FFF2-40B4-BE49-F238E27FC236}"/>
            </a:extLst>
          </p:cNvPr>
          <p:cNvSpPr>
            <a:spLocks noGrp="1"/>
          </p:cNvSpPr>
          <p:nvPr>
            <p:ph type="pic" sz="quarter" idx="13"/>
          </p:nvPr>
        </p:nvSpPr>
        <p:spPr>
          <a:xfrm>
            <a:off x="619842" y="0"/>
            <a:ext cx="11084189" cy="3854030"/>
          </a:xfrm>
          <a:custGeom>
            <a:avLst/>
            <a:gdLst>
              <a:gd name="connsiteX0" fmla="*/ 0 w 11084189"/>
              <a:gd name="connsiteY0" fmla="*/ 0 h 3854030"/>
              <a:gd name="connsiteX1" fmla="*/ 11084189 w 11084189"/>
              <a:gd name="connsiteY1" fmla="*/ 0 h 3854030"/>
              <a:gd name="connsiteX2" fmla="*/ 11061525 w 11084189"/>
              <a:gd name="connsiteY2" fmla="*/ 105743 h 3854030"/>
              <a:gd name="connsiteX3" fmla="*/ 5542094 w 11084189"/>
              <a:gd name="connsiteY3" fmla="*/ 3854030 h 3854030"/>
              <a:gd name="connsiteX4" fmla="*/ 22663 w 11084189"/>
              <a:gd name="connsiteY4" fmla="*/ 105743 h 385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4189" h="3854030">
                <a:moveTo>
                  <a:pt x="0" y="0"/>
                </a:moveTo>
                <a:lnTo>
                  <a:pt x="11084189" y="0"/>
                </a:lnTo>
                <a:lnTo>
                  <a:pt x="11061525" y="105743"/>
                </a:lnTo>
                <a:cubicBezTo>
                  <a:pt x="10536186" y="2244886"/>
                  <a:pt x="8264668" y="3854030"/>
                  <a:pt x="5542094" y="3854030"/>
                </a:cubicBezTo>
                <a:cubicBezTo>
                  <a:pt x="2819520" y="3854030"/>
                  <a:pt x="548002" y="2244886"/>
                  <a:pt x="22663" y="105743"/>
                </a:cubicBezTo>
                <a:close/>
              </a:path>
            </a:pathLst>
          </a:custGeom>
        </p:spPr>
        <p:txBody>
          <a:bodyPr wrap="square" anchor="ctr">
            <a:noAutofit/>
          </a:bodyPr>
          <a:lstStyle>
            <a:lvl1pPr marL="0" indent="0" algn="ctr">
              <a:buNone/>
              <a:defRPr sz="2000"/>
            </a:lvl1pPr>
          </a:lstStyle>
          <a:p>
            <a:pPr lvl="0"/>
            <a:r>
              <a:rPr lang="en-US" noProof="0"/>
              <a:t>Click icon to add picture</a:t>
            </a:r>
          </a:p>
        </p:txBody>
      </p:sp>
      <p:sp>
        <p:nvSpPr>
          <p:cNvPr id="30" name="Date Placeholder 8">
            <a:extLst>
              <a:ext uri="{FF2B5EF4-FFF2-40B4-BE49-F238E27FC236}"/>
            </a:extLst>
          </p:cNvPr>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31" name="Footer Placeholder 9">
            <a:extLst>
              <a:ext uri="{FF2B5EF4-FFF2-40B4-BE49-F238E27FC236}"/>
            </a:extLst>
          </p:cNvPr>
          <p:cNvSpPr>
            <a:spLocks noGrp="1"/>
          </p:cNvSpPr>
          <p:nvPr>
            <p:ph type="ftr" sz="quarter" idx="15"/>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33" name="Slide Number Placeholder 10">
            <a:extLst>
              <a:ext uri="{FF2B5EF4-FFF2-40B4-BE49-F238E27FC236}"/>
            </a:extLst>
          </p:cNvPr>
          <p:cNvSpPr>
            <a:spLocks noGrp="1"/>
          </p:cNvSpPr>
          <p:nvPr>
            <p:ph type="sldNum" sz="quarter" idx="16"/>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219EA3FE-4E27-4972-8EF2-D6E0C98650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Top left"/>
          <p:cNvGrpSpPr>
            <a:grpSpLocks/>
          </p:cNvGrpSpPr>
          <p:nvPr userDrawn="1"/>
        </p:nvGrpSpPr>
        <p:grpSpPr bwMode="auto">
          <a:xfrm>
            <a:off x="11113" y="-3175"/>
            <a:ext cx="2198687" cy="3349625"/>
            <a:chOff x="10849" y="-3086"/>
            <a:chExt cx="2198951" cy="3349518"/>
          </a:xfrm>
        </p:grpSpPr>
        <p:sp>
          <p:nvSpPr>
            <p:cNvPr id="7" name="Freeform: Shape 25">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8" name="Freeform: Shape 26">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9" name="Freeform: Shape 27">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28">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29">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30">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3" name="Freeform: Shape 31">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32">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15" name="Freeform: Shape 34">
            <a:extLst>
              <a:ext uri="{FF2B5EF4-FFF2-40B4-BE49-F238E27FC236}"/>
              <a:ext uri="{C183D7F6-B498-43B3-948B-1728B52AA6E4}"/>
            </a:extLst>
          </p:cNvPr>
          <p:cNvSpPr/>
          <p:nvPr userDrawn="1"/>
        </p:nvSpPr>
        <p:spPr>
          <a:xfrm rot="10800000">
            <a:off x="692150" y="-3175"/>
            <a:ext cx="1327150" cy="596900"/>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16" name="Bottom Right"/>
          <p:cNvGrpSpPr>
            <a:grpSpLocks/>
          </p:cNvGrpSpPr>
          <p:nvPr userDrawn="1"/>
        </p:nvGrpSpPr>
        <p:grpSpPr bwMode="auto">
          <a:xfrm>
            <a:off x="7980363" y="3276600"/>
            <a:ext cx="4211637" cy="3581400"/>
            <a:chOff x="7980400" y="3276601"/>
            <a:chExt cx="4211600" cy="3581399"/>
          </a:xfrm>
        </p:grpSpPr>
        <p:grpSp>
          <p:nvGrpSpPr>
            <p:cNvPr id="17"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19" name="Freeform: Shape 47">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0" name="Freeform: Shape 48">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1" name="Freeform: Shape 49">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2" name="Freeform: Shape 50">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51">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4" name="Freeform: Shape 52">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5" name="Freeform: Shape 53">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18" name="Freeform: Shape 46">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3" name="Title 1">
            <a:extLst>
              <a:ext uri="{FF2B5EF4-FFF2-40B4-BE49-F238E27FC236}"/>
            </a:extLst>
          </p:cNvPr>
          <p:cNvSpPr>
            <a:spLocks noGrp="1"/>
          </p:cNvSpPr>
          <p:nvPr>
            <p:ph type="title"/>
          </p:nvPr>
        </p:nvSpPr>
        <p:spPr>
          <a:xfrm>
            <a:off x="1198182" y="559813"/>
            <a:ext cx="5605358" cy="1664573"/>
          </a:xfrm>
          <a:prstGeom prst="rect">
            <a:avLst/>
          </a:prstGeom>
        </p:spPr>
        <p:txBody>
          <a:bodyPr/>
          <a:lstStyle/>
          <a:p>
            <a:endParaRPr lang="en-US"/>
          </a:p>
        </p:txBody>
      </p:sp>
      <p:sp>
        <p:nvSpPr>
          <p:cNvPr id="65" name="Text Placeholder 37">
            <a:extLst>
              <a:ext uri="{FF2B5EF4-FFF2-40B4-BE49-F238E27FC236}"/>
            </a:extLst>
          </p:cNvPr>
          <p:cNvSpPr>
            <a:spLocks noGrp="1"/>
          </p:cNvSpPr>
          <p:nvPr>
            <p:ph type="body" sz="quarter" idx="16"/>
          </p:nvPr>
        </p:nvSpPr>
        <p:spPr>
          <a:xfrm>
            <a:off x="1195452" y="2384474"/>
            <a:ext cx="5608088" cy="3785763"/>
          </a:xfrm>
          <a:prstGeom prst="rect">
            <a:avLst/>
          </a:prstGeom>
        </p:spPr>
        <p:txBody>
          <a:bodyPr/>
          <a:lstStyle>
            <a:lvl1pPr marL="457200" indent="-457200">
              <a:lnSpc>
                <a:spcPct val="100000"/>
              </a:lnSpc>
              <a:buFont typeface="Avenir Next LT Pro" panose="020B0504020202020204" pitchFamily="34" charset="0"/>
              <a:buChar char="+"/>
              <a:defRPr/>
            </a:lvl1pPr>
          </a:lstStyle>
          <a:p>
            <a:pPr lvl="0"/>
            <a:r>
              <a:rPr lang="en-US"/>
              <a:t>Click to edit Master text styles</a:t>
            </a:r>
          </a:p>
        </p:txBody>
      </p:sp>
      <p:sp>
        <p:nvSpPr>
          <p:cNvPr id="61" name="Picture Placeholder 2">
            <a:extLst>
              <a:ext uri="{FF2B5EF4-FFF2-40B4-BE49-F238E27FC236}"/>
            </a:extLst>
          </p:cNvPr>
          <p:cNvSpPr>
            <a:spLocks noGrp="1"/>
          </p:cNvSpPr>
          <p:nvPr>
            <p:ph type="pic" sz="quarter" idx="13"/>
          </p:nvPr>
        </p:nvSpPr>
        <p:spPr>
          <a:xfrm>
            <a:off x="7172325" y="558800"/>
            <a:ext cx="4818063" cy="2779713"/>
          </a:xfrm>
          <a:prstGeom prst="rect">
            <a:avLst/>
          </a:prstGeom>
        </p:spPr>
        <p:txBody>
          <a:bodyPr/>
          <a:lstStyle>
            <a:lvl1pPr marL="0" indent="0" algn="ctr">
              <a:buNone/>
              <a:defRPr sz="2000"/>
            </a:lvl1pPr>
          </a:lstStyle>
          <a:p>
            <a:pPr lvl="0"/>
            <a:r>
              <a:rPr lang="en-US" noProof="0"/>
              <a:t>Click icon to add picture</a:t>
            </a:r>
          </a:p>
        </p:txBody>
      </p:sp>
      <p:sp>
        <p:nvSpPr>
          <p:cNvPr id="62" name="Picture Placeholder 59">
            <a:extLst>
              <a:ext uri="{FF2B5EF4-FFF2-40B4-BE49-F238E27FC236}"/>
            </a:extLst>
          </p:cNvPr>
          <p:cNvSpPr>
            <a:spLocks noGrp="1"/>
          </p:cNvSpPr>
          <p:nvPr>
            <p:ph type="pic" sz="quarter" idx="15"/>
          </p:nvPr>
        </p:nvSpPr>
        <p:spPr>
          <a:xfrm>
            <a:off x="7169150" y="3503613"/>
            <a:ext cx="4818063" cy="2666624"/>
          </a:xfrm>
          <a:prstGeom prst="rect">
            <a:avLst/>
          </a:prstGeom>
        </p:spPr>
        <p:txBody>
          <a:bodyPr/>
          <a:lstStyle>
            <a:lvl1pPr marL="0" indent="0" algn="ctr">
              <a:buNone/>
              <a:defRPr sz="2000"/>
            </a:lvl1pPr>
          </a:lstStyle>
          <a:p>
            <a:pPr lvl="0"/>
            <a:r>
              <a:rPr lang="en-US" noProof="0"/>
              <a:t>Click icon to add picture</a:t>
            </a:r>
          </a:p>
        </p:txBody>
      </p:sp>
      <p:sp>
        <p:nvSpPr>
          <p:cNvPr id="26" name="Date Placeholder 8">
            <a:extLst>
              <a:ext uri="{FF2B5EF4-FFF2-40B4-BE49-F238E27FC236}"/>
            </a:extLst>
          </p:cNvPr>
          <p:cNvSpPr>
            <a:spLocks noGrp="1"/>
          </p:cNvSpPr>
          <p:nvPr>
            <p:ph type="dt" sz="half" idx="17"/>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7" name="Footer Placeholder 9">
            <a:extLst>
              <a:ext uri="{FF2B5EF4-FFF2-40B4-BE49-F238E27FC236}"/>
            </a:extLst>
          </p:cNvPr>
          <p:cNvSpPr>
            <a:spLocks noGrp="1"/>
          </p:cNvSpPr>
          <p:nvPr>
            <p:ph type="ftr" sz="quarter" idx="18"/>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8" name="Slide Number Placeholder 10">
            <a:extLst>
              <a:ext uri="{FF2B5EF4-FFF2-40B4-BE49-F238E27FC236}"/>
            </a:extLst>
          </p:cNvPr>
          <p:cNvSpPr>
            <a:spLocks noGrp="1"/>
          </p:cNvSpPr>
          <p:nvPr>
            <p:ph type="sldNum" sz="quarter" idx="19"/>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4090699D-7A09-4E8C-9CE0-D4325E97EA9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5" name="Bottom Right"/>
          <p:cNvGrpSpPr>
            <a:grpSpLocks/>
          </p:cNvGrpSpPr>
          <p:nvPr userDrawn="1"/>
        </p:nvGrpSpPr>
        <p:grpSpPr bwMode="auto">
          <a:xfrm>
            <a:off x="7980363" y="3276600"/>
            <a:ext cx="4211637" cy="3581400"/>
            <a:chOff x="7980400" y="3276601"/>
            <a:chExt cx="4211600" cy="3581399"/>
          </a:xfrm>
        </p:grpSpPr>
        <p:grpSp>
          <p:nvGrpSpPr>
            <p:cNvPr id="6" name="Graphic 157">
              <a:extLst>
                <a:ext uri="{FF2B5EF4-FFF2-40B4-BE49-F238E27FC236}"/>
                <a:ext uri="{C183D7F6-B498-43B3-948B-1728B52AA6E4}"/>
              </a:extLst>
            </p:cNvPr>
            <p:cNvGrpSpPr/>
            <p:nvPr/>
          </p:nvGrpSpPr>
          <p:grpSpPr>
            <a:xfrm>
              <a:off x="8662740" y="3276601"/>
              <a:ext cx="3529260" cy="3581397"/>
              <a:chOff x="4114800" y="1423987"/>
              <a:chExt cx="3961542" cy="4007547"/>
            </a:xfrm>
            <a:noFill/>
          </p:grpSpPr>
          <p:sp>
            <p:nvSpPr>
              <p:cNvPr id="8" name="Freeform: Shape 19">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9" name="Freeform: Shape 20">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0" name="Freeform: Shape 21">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1" name="Freeform: Shape 22">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2" name="Freeform: Shape 23">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3" name="Freeform: Shape 24">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4" name="Freeform: Shape 25">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7" name="Freeform: Shape 18">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5" name="Top Left"/>
          <p:cNvGrpSpPr>
            <a:grpSpLocks/>
          </p:cNvGrpSpPr>
          <p:nvPr userDrawn="1"/>
        </p:nvGrpSpPr>
        <p:grpSpPr bwMode="auto">
          <a:xfrm>
            <a:off x="11113" y="-3175"/>
            <a:ext cx="2198687" cy="3349625"/>
            <a:chOff x="10849" y="-3086"/>
            <a:chExt cx="2198951" cy="3349518"/>
          </a:xfrm>
        </p:grpSpPr>
        <p:sp>
          <p:nvSpPr>
            <p:cNvPr id="16" name="Freeform: Shape 64">
              <a:extLst>
                <a:ext uri="{FF2B5EF4-FFF2-40B4-BE49-F238E27FC236}"/>
                <a:ext uri="{C183D7F6-B498-43B3-948B-1728B52AA6E4}"/>
              </a:extLst>
            </p:cNvPr>
            <p:cNvSpPr/>
            <p:nvPr/>
          </p:nvSpPr>
          <p:spPr>
            <a:xfrm rot="10800000">
              <a:off x="693556" y="-3086"/>
              <a:ext cx="1325721" cy="596881"/>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17" name="Freeform: Shape 65">
              <a:extLst>
                <a:ext uri="{FF2B5EF4-FFF2-40B4-BE49-F238E27FC236}"/>
              </a:extLst>
            </p:cNvPr>
            <p:cNvSpPr/>
            <p:nvPr/>
          </p:nvSpPr>
          <p:spPr>
            <a:xfrm>
              <a:off x="18787" y="15963"/>
              <a:ext cx="2191013" cy="3330469"/>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8" name="Freeform: Shape 66">
              <a:extLst>
                <a:ext uri="{FF2B5EF4-FFF2-40B4-BE49-F238E27FC236}"/>
              </a:extLst>
            </p:cNvPr>
            <p:cNvSpPr/>
            <p:nvPr/>
          </p:nvSpPr>
          <p:spPr>
            <a:xfrm>
              <a:off x="10849" y="15963"/>
              <a:ext cx="1978263" cy="3074890"/>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19" name="Freeform: Shape 67">
              <a:extLst>
                <a:ext uri="{FF2B5EF4-FFF2-40B4-BE49-F238E27FC236}"/>
              </a:extLst>
            </p:cNvPr>
            <p:cNvSpPr/>
            <p:nvPr/>
          </p:nvSpPr>
          <p:spPr>
            <a:xfrm>
              <a:off x="25138" y="15963"/>
              <a:ext cx="1565463" cy="2736763"/>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0" name="Freeform: Shape 68">
              <a:extLst>
                <a:ext uri="{FF2B5EF4-FFF2-40B4-BE49-F238E27FC236}"/>
              </a:extLst>
            </p:cNvPr>
            <p:cNvSpPr/>
            <p:nvPr/>
          </p:nvSpPr>
          <p:spPr>
            <a:xfrm>
              <a:off x="10849" y="15963"/>
              <a:ext cx="1368589" cy="2644691"/>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1" name="Freeform: Shape 69">
              <a:extLst>
                <a:ext uri="{FF2B5EF4-FFF2-40B4-BE49-F238E27FC236}"/>
              </a:extLst>
            </p:cNvPr>
            <p:cNvSpPr/>
            <p:nvPr/>
          </p:nvSpPr>
          <p:spPr>
            <a:xfrm>
              <a:off x="18787" y="542997"/>
              <a:ext cx="493772" cy="1906527"/>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2" name="Freeform: Shape 70">
              <a:extLst>
                <a:ext uri="{FF2B5EF4-FFF2-40B4-BE49-F238E27FC236}"/>
              </a:extLst>
            </p:cNvPr>
            <p:cNvSpPr/>
            <p:nvPr/>
          </p:nvSpPr>
          <p:spPr>
            <a:xfrm>
              <a:off x="10849" y="671580"/>
              <a:ext cx="396923"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sp>
          <p:nvSpPr>
            <p:cNvPr id="23" name="Freeform: Shape 71">
              <a:extLst>
                <a:ext uri="{FF2B5EF4-FFF2-40B4-BE49-F238E27FC236}"/>
              </a:extLst>
            </p:cNvPr>
            <p:cNvSpPr/>
            <p:nvPr/>
          </p:nvSpPr>
          <p:spPr>
            <a:xfrm>
              <a:off x="23551" y="881124"/>
              <a:ext cx="258793"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p>
              <a:pPr fontAlgn="auto">
                <a:spcBef>
                  <a:spcPts val="0"/>
                </a:spcBef>
                <a:spcAft>
                  <a:spcPts val="0"/>
                </a:spcAft>
                <a:defRPr/>
              </a:pPr>
              <a:endParaRPr lang="en-US">
                <a:latin typeface="+mn-lt"/>
                <a:cs typeface="+mn-cs"/>
              </a:endParaRPr>
            </a:p>
          </p:txBody>
        </p:sp>
      </p:grpSp>
      <p:sp>
        <p:nvSpPr>
          <p:cNvPr id="3" name="Title 2">
            <a:extLst>
              <a:ext uri="{FF2B5EF4-FFF2-40B4-BE49-F238E27FC236}"/>
            </a:extLst>
          </p:cNvPr>
          <p:cNvSpPr>
            <a:spLocks noGrp="1"/>
          </p:cNvSpPr>
          <p:nvPr>
            <p:ph type="title"/>
          </p:nvPr>
        </p:nvSpPr>
        <p:spPr>
          <a:xfrm>
            <a:off x="1075531" y="158840"/>
            <a:ext cx="4790032" cy="2779466"/>
          </a:xfrm>
          <a:prstGeom prst="rect">
            <a:avLst/>
          </a:prstGeom>
        </p:spPr>
        <p:txBody>
          <a:bodyPr anchor="ctr"/>
          <a:lstStyle>
            <a:lvl1pPr>
              <a:lnSpc>
                <a:spcPct val="120000"/>
              </a:lnSpc>
              <a:defRPr/>
            </a:lvl1pPr>
          </a:lstStyle>
          <a:p>
            <a:r>
              <a:rPr lang="en-US"/>
              <a:t>Click to edit Master title style</a:t>
            </a:r>
          </a:p>
        </p:txBody>
      </p:sp>
      <p:sp>
        <p:nvSpPr>
          <p:cNvPr id="99" name="Text Placeholder 97">
            <a:extLst>
              <a:ext uri="{FF2B5EF4-FFF2-40B4-BE49-F238E27FC236}"/>
            </a:extLst>
          </p:cNvPr>
          <p:cNvSpPr>
            <a:spLocks noGrp="1"/>
          </p:cNvSpPr>
          <p:nvPr>
            <p:ph type="body" sz="quarter" idx="15"/>
          </p:nvPr>
        </p:nvSpPr>
        <p:spPr>
          <a:xfrm>
            <a:off x="6064947" y="168275"/>
            <a:ext cx="4790032" cy="2632256"/>
          </a:xfrm>
          <a:prstGeom prst="rect">
            <a:avLst/>
          </a:prstGeom>
        </p:spPr>
        <p:txBody>
          <a:bodyPr anchor="ctr"/>
          <a:lstStyle>
            <a:lvl1pPr marL="0" indent="0">
              <a:lnSpc>
                <a:spcPct val="100000"/>
              </a:lnSpc>
              <a:buNone/>
              <a:defRPr sz="1800"/>
            </a:lvl1pPr>
          </a:lstStyle>
          <a:p>
            <a:pPr lvl="0"/>
            <a:r>
              <a:rPr lang="en-US"/>
              <a:t>Click to edit Master text styles</a:t>
            </a:r>
          </a:p>
        </p:txBody>
      </p:sp>
      <p:sp>
        <p:nvSpPr>
          <p:cNvPr id="90" name="Picture Placeholder 86">
            <a:extLst>
              <a:ext uri="{FF2B5EF4-FFF2-40B4-BE49-F238E27FC236}"/>
            </a:extLst>
          </p:cNvPr>
          <p:cNvSpPr>
            <a:spLocks noGrp="1"/>
          </p:cNvSpPr>
          <p:nvPr>
            <p:ph type="pic" sz="quarter" idx="10"/>
          </p:nvPr>
        </p:nvSpPr>
        <p:spPr>
          <a:xfrm>
            <a:off x="198741" y="2938306"/>
            <a:ext cx="11812017" cy="3915950"/>
          </a:xfrm>
          <a:prstGeom prst="rect">
            <a:avLst/>
          </a:prstGeom>
        </p:spPr>
        <p:txBody>
          <a:bodyPr/>
          <a:lstStyle>
            <a:lvl1pPr marL="0" indent="0" algn="ctr">
              <a:buNone/>
              <a:defRPr sz="2000"/>
            </a:lvl1pPr>
          </a:lstStyle>
          <a:p>
            <a:pPr lvl="0"/>
            <a:r>
              <a:rPr lang="en-US" noProof="0"/>
              <a:t>Click icon to add picture</a:t>
            </a:r>
          </a:p>
        </p:txBody>
      </p:sp>
      <p:sp>
        <p:nvSpPr>
          <p:cNvPr id="24" name="Date Placeholder 8">
            <a:extLst>
              <a:ext uri="{FF2B5EF4-FFF2-40B4-BE49-F238E27FC236}"/>
            </a:extLst>
          </p:cNvPr>
          <p:cNvSpPr>
            <a:spLocks noGrp="1"/>
          </p:cNvSpPr>
          <p:nvPr>
            <p:ph type="dt" sz="half" idx="16"/>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bg1"/>
                </a:solidFill>
                <a:effectLst>
                  <a:outerShdw blurRad="38100" dist="38100" dir="2700000" algn="tl">
                    <a:srgbClr val="000000">
                      <a:alpha val="43137"/>
                    </a:srgbClr>
                  </a:outerShdw>
                </a:effectLst>
                <a:latin typeface="+mn-lt"/>
                <a:cs typeface="+mn-cs"/>
              </a:defRPr>
            </a:lvl1pPr>
          </a:lstStyle>
          <a:p>
            <a:pPr>
              <a:defRPr/>
            </a:pPr>
            <a:r>
              <a:rPr lang="en-US"/>
              <a:t>2/2/20XX</a:t>
            </a:r>
          </a:p>
        </p:txBody>
      </p:sp>
      <p:sp>
        <p:nvSpPr>
          <p:cNvPr id="25" name="Footer Placeholder 9">
            <a:extLst>
              <a:ext uri="{FF2B5EF4-FFF2-40B4-BE49-F238E27FC236}"/>
            </a:extLst>
          </p:cNvPr>
          <p:cNvSpPr>
            <a:spLocks noGrp="1"/>
          </p:cNvSpPr>
          <p:nvPr>
            <p:ph type="ftr" sz="quarter" idx="17"/>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bg1"/>
                </a:solidFill>
                <a:effectLst>
                  <a:outerShdw blurRad="38100" dist="38100" dir="2700000" algn="tl">
                    <a:srgbClr val="000000">
                      <a:alpha val="43137"/>
                    </a:srgbClr>
                  </a:outerShdw>
                </a:effectLst>
                <a:latin typeface="+mn-lt"/>
                <a:cs typeface="+mn-cs"/>
              </a:defRPr>
            </a:lvl1pPr>
          </a:lstStyle>
          <a:p>
            <a:pPr>
              <a:defRPr/>
            </a:pPr>
            <a:r>
              <a:rPr lang="en-US"/>
              <a:t>PRESENTATION TITLE</a:t>
            </a:r>
          </a:p>
        </p:txBody>
      </p:sp>
      <p:sp>
        <p:nvSpPr>
          <p:cNvPr id="26" name="Slide Number Placeholder 10">
            <a:extLst>
              <a:ext uri="{FF2B5EF4-FFF2-40B4-BE49-F238E27FC236}"/>
            </a:extLst>
          </p:cNvPr>
          <p:cNvSpPr>
            <a:spLocks noGrp="1"/>
          </p:cNvSpPr>
          <p:nvPr>
            <p:ph type="sldNum" sz="quarter" idx="18"/>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bg1"/>
                </a:solidFill>
                <a:effectLst>
                  <a:outerShdw blurRad="38100" dist="38100" dir="2700000" algn="tl">
                    <a:srgbClr val="000000">
                      <a:alpha val="43137"/>
                    </a:srgbClr>
                  </a:outerShdw>
                </a:effectLst>
                <a:latin typeface="+mn-lt"/>
                <a:cs typeface="+mn-cs"/>
              </a:defRPr>
            </a:lvl1pPr>
          </a:lstStyle>
          <a:p>
            <a:pPr>
              <a:defRPr/>
            </a:pPr>
            <a:fld id="{930F0F7C-1DD8-4E5A-8E75-2BE3C6E78F1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grpSp>
        <p:nvGrpSpPr>
          <p:cNvPr id="7" name="Bottom Right"/>
          <p:cNvGrpSpPr>
            <a:grpSpLocks/>
          </p:cNvGrpSpPr>
          <p:nvPr userDrawn="1"/>
        </p:nvGrpSpPr>
        <p:grpSpPr bwMode="auto">
          <a:xfrm>
            <a:off x="7975600" y="3278188"/>
            <a:ext cx="4211638" cy="3581400"/>
            <a:chOff x="7980400" y="3276601"/>
            <a:chExt cx="4211600" cy="3581399"/>
          </a:xfrm>
        </p:grpSpPr>
        <p:grpSp>
          <p:nvGrpSpPr>
            <p:cNvPr id="8"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10" name="Freeform: Shape 24">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1" name="Freeform: Shape 25">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2" name="Freeform: Shape 26">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4" name="Freeform: Shape 30">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5" name="Freeform: Shape 31">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6" name="Freeform: Shape 32">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7" name="Freeform: Shape 36">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9" name="Freeform: Shape 23">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18" name="Top left"/>
          <p:cNvGrpSpPr>
            <a:grpSpLocks/>
          </p:cNvGrpSpPr>
          <p:nvPr userDrawn="1"/>
        </p:nvGrpSpPr>
        <p:grpSpPr bwMode="auto">
          <a:xfrm>
            <a:off x="4763" y="-1588"/>
            <a:ext cx="2200275" cy="3349626"/>
            <a:chOff x="10849" y="-3086"/>
            <a:chExt cx="2198951" cy="3349518"/>
          </a:xfrm>
        </p:grpSpPr>
        <p:sp>
          <p:nvSpPr>
            <p:cNvPr id="19" name="Freeform: Shape 4">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20" name="Freeform: Shape 5">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6">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7">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3" name="Freeform: Shape 8">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4" name="Freeform: Shape 9">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5" name="Freeform: Shape 10">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6" name="Freeform: Shape 11">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27" name="Cross"/>
          <p:cNvGrpSpPr>
            <a:grpSpLocks/>
          </p:cNvGrpSpPr>
          <p:nvPr userDrawn="1"/>
        </p:nvGrpSpPr>
        <p:grpSpPr bwMode="auto">
          <a:xfrm>
            <a:off x="7948613" y="3330575"/>
            <a:ext cx="119062" cy="119063"/>
            <a:chOff x="1175347" y="3733800"/>
            <a:chExt cx="118872" cy="118872"/>
          </a:xfrm>
        </p:grpSpPr>
        <p:cxnSp>
          <p:nvCxnSpPr>
            <p:cNvPr id="28" name="Straight Connector 28">
              <a:extLst>
                <a:ext uri="{FF2B5EF4-FFF2-40B4-BE49-F238E27FC236}"/>
              </a:extLst>
            </p:cNvPr>
            <p:cNvCxnSpPr>
              <a:cxnSpLocks/>
            </p:cNvCxnSpPr>
            <p:nvPr/>
          </p:nvCxnSpPr>
          <p:spPr>
            <a:xfrm>
              <a:off x="1235576"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9" name="Straight Connector 29">
              <a:extLst>
                <a:ext uri="{FF2B5EF4-FFF2-40B4-BE49-F238E27FC236}"/>
              </a:extLst>
            </p:cNvPr>
            <p:cNvCxnSpPr>
              <a:cxnSpLocks/>
            </p:cNvCxnSpPr>
            <p:nvPr/>
          </p:nvCxnSpPr>
          <p:spPr>
            <a:xfrm>
              <a:off x="1175347" y="3794028"/>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13" name="Title 1">
            <a:extLst>
              <a:ext uri="{FF2B5EF4-FFF2-40B4-BE49-F238E27FC236}"/>
            </a:extLst>
          </p:cNvPr>
          <p:cNvSpPr>
            <a:spLocks noGrp="1"/>
          </p:cNvSpPr>
          <p:nvPr>
            <p:ph type="ctrTitle"/>
          </p:nvPr>
        </p:nvSpPr>
        <p:spPr>
          <a:xfrm>
            <a:off x="1005653" y="744909"/>
            <a:ext cx="5581561" cy="3155419"/>
          </a:xfrm>
          <a:prstGeom prst="rect">
            <a:avLst/>
          </a:prstGeom>
        </p:spPr>
        <p:txBody>
          <a:bodyPr anchor="b">
            <a:normAutofit/>
          </a:bodyPr>
          <a:lstStyle/>
          <a:p>
            <a:endParaRPr lang="en-US"/>
          </a:p>
        </p:txBody>
      </p:sp>
      <p:sp>
        <p:nvSpPr>
          <p:cNvPr id="39" name="Text Placeholder 37">
            <a:extLst>
              <a:ext uri="{FF2B5EF4-FFF2-40B4-BE49-F238E27FC236}"/>
            </a:extLst>
          </p:cNvPr>
          <p:cNvSpPr>
            <a:spLocks noGrp="1"/>
          </p:cNvSpPr>
          <p:nvPr>
            <p:ph type="body" sz="quarter" idx="13"/>
          </p:nvPr>
        </p:nvSpPr>
        <p:spPr>
          <a:xfrm>
            <a:off x="1012825" y="4075113"/>
            <a:ext cx="5581650" cy="2054225"/>
          </a:xfrm>
          <a:prstGeom prst="rect">
            <a:avLst/>
          </a:prstGeom>
        </p:spPr>
        <p:txBody>
          <a:bodyPr/>
          <a:lstStyle>
            <a:lvl1pPr marL="0" indent="0">
              <a:buNone/>
              <a:defRPr/>
            </a:lvl1pPr>
          </a:lstStyle>
          <a:p>
            <a:pPr lvl="0"/>
            <a:r>
              <a:rPr lang="en-US"/>
              <a:t>Click to edit Master text styles</a:t>
            </a:r>
          </a:p>
        </p:txBody>
      </p:sp>
      <p:sp>
        <p:nvSpPr>
          <p:cNvPr id="42" name="Picture Placeholder 41">
            <a:extLst>
              <a:ext uri="{FF2B5EF4-FFF2-40B4-BE49-F238E27FC236}"/>
            </a:extLst>
          </p:cNvPr>
          <p:cNvSpPr>
            <a:spLocks noGrp="1"/>
          </p:cNvSpPr>
          <p:nvPr>
            <p:ph type="pic" sz="quarter" idx="14"/>
          </p:nvPr>
        </p:nvSpPr>
        <p:spPr>
          <a:xfrm>
            <a:off x="6632018" y="920426"/>
            <a:ext cx="2478719" cy="4957437"/>
          </a:xfrm>
          <a:custGeom>
            <a:avLst/>
            <a:gdLst>
              <a:gd name="connsiteX0" fmla="*/ 2478719 w 2478719"/>
              <a:gd name="connsiteY0" fmla="*/ 0 h 4957437"/>
              <a:gd name="connsiteX1" fmla="*/ 2478719 w 2478719"/>
              <a:gd name="connsiteY1" fmla="*/ 4957437 h 4957437"/>
              <a:gd name="connsiteX2" fmla="*/ 0 w 2478719"/>
              <a:gd name="connsiteY2" fmla="*/ 2478719 h 4957437"/>
              <a:gd name="connsiteX3" fmla="*/ 2478719 w 2478719"/>
              <a:gd name="connsiteY3" fmla="*/ 0 h 4957437"/>
            </a:gdLst>
            <a:ahLst/>
            <a:cxnLst>
              <a:cxn ang="0">
                <a:pos x="connsiteX0" y="connsiteY0"/>
              </a:cxn>
              <a:cxn ang="0">
                <a:pos x="connsiteX1" y="connsiteY1"/>
              </a:cxn>
              <a:cxn ang="0">
                <a:pos x="connsiteX2" y="connsiteY2"/>
              </a:cxn>
              <a:cxn ang="0">
                <a:pos x="connsiteX3" y="connsiteY3"/>
              </a:cxn>
            </a:cxnLst>
            <a:rect l="l" t="t" r="r" b="b"/>
            <a:pathLst>
              <a:path w="2478719" h="4957437">
                <a:moveTo>
                  <a:pt x="2478719" y="0"/>
                </a:moveTo>
                <a:lnTo>
                  <a:pt x="2478719" y="4957437"/>
                </a:lnTo>
                <a:cubicBezTo>
                  <a:pt x="1109777" y="4957437"/>
                  <a:pt x="0" y="3847661"/>
                  <a:pt x="0" y="2478719"/>
                </a:cubicBezTo>
                <a:cubicBezTo>
                  <a:pt x="0" y="1109777"/>
                  <a:pt x="1109777" y="0"/>
                  <a:pt x="2478719" y="0"/>
                </a:cubicBezTo>
                <a:close/>
              </a:path>
            </a:pathLst>
          </a:custGeom>
        </p:spPr>
        <p:txBody>
          <a:bodyPr wrap="square" anchor="ctr">
            <a:noAutofit/>
          </a:bodyPr>
          <a:lstStyle>
            <a:lvl1pPr marL="0" indent="0" algn="ctr">
              <a:buNone/>
              <a:defRPr sz="2000"/>
            </a:lvl1pPr>
          </a:lstStyle>
          <a:p>
            <a:pPr lvl="0"/>
            <a:r>
              <a:rPr lang="en-US" noProof="0"/>
              <a:t>Click icon to add picture</a:t>
            </a:r>
          </a:p>
        </p:txBody>
      </p:sp>
      <p:sp>
        <p:nvSpPr>
          <p:cNvPr id="45" name="Picture Placeholder 44">
            <a:extLst>
              <a:ext uri="{FF2B5EF4-FFF2-40B4-BE49-F238E27FC236}"/>
            </a:extLst>
          </p:cNvPr>
          <p:cNvSpPr>
            <a:spLocks noGrp="1"/>
          </p:cNvSpPr>
          <p:nvPr>
            <p:ph type="pic" sz="quarter" idx="15"/>
          </p:nvPr>
        </p:nvSpPr>
        <p:spPr>
          <a:xfrm>
            <a:off x="9244935" y="920815"/>
            <a:ext cx="2410165" cy="2410165"/>
          </a:xfrm>
          <a:custGeom>
            <a:avLst/>
            <a:gdLst>
              <a:gd name="connsiteX0" fmla="*/ 0 w 2410165"/>
              <a:gd name="connsiteY0" fmla="*/ 0 h 2410165"/>
              <a:gd name="connsiteX1" fmla="*/ 2410165 w 2410165"/>
              <a:gd name="connsiteY1" fmla="*/ 2410165 h 2410165"/>
              <a:gd name="connsiteX2" fmla="*/ 0 w 2410165"/>
              <a:gd name="connsiteY2" fmla="*/ 2410165 h 2410165"/>
            </a:gdLst>
            <a:ahLst/>
            <a:cxnLst>
              <a:cxn ang="0">
                <a:pos x="connsiteX0" y="connsiteY0"/>
              </a:cxn>
              <a:cxn ang="0">
                <a:pos x="connsiteX1" y="connsiteY1"/>
              </a:cxn>
              <a:cxn ang="0">
                <a:pos x="connsiteX2" y="connsiteY2"/>
              </a:cxn>
            </a:cxnLst>
            <a:rect l="l" t="t" r="r" b="b"/>
            <a:pathLst>
              <a:path w="2410165" h="2410165">
                <a:moveTo>
                  <a:pt x="0" y="0"/>
                </a:moveTo>
                <a:cubicBezTo>
                  <a:pt x="1331082" y="0"/>
                  <a:pt x="2410165" y="1079083"/>
                  <a:pt x="2410165" y="2410165"/>
                </a:cubicBezTo>
                <a:lnTo>
                  <a:pt x="0" y="2410165"/>
                </a:lnTo>
                <a:close/>
              </a:path>
            </a:pathLst>
          </a:custGeom>
        </p:spPr>
        <p:txBody>
          <a:bodyPr wrap="square" anchor="b">
            <a:noAutofit/>
          </a:bodyPr>
          <a:lstStyle>
            <a:lvl1pPr marL="0" indent="0" algn="ctr">
              <a:buNone/>
              <a:defRPr sz="2000"/>
            </a:lvl1pPr>
          </a:lstStyle>
          <a:p>
            <a:pPr lvl="0"/>
            <a:r>
              <a:rPr lang="en-US" noProof="0"/>
              <a:t>Click icon to add picture</a:t>
            </a:r>
          </a:p>
        </p:txBody>
      </p:sp>
      <p:sp>
        <p:nvSpPr>
          <p:cNvPr id="48" name="Picture Placeholder 47">
            <a:extLst>
              <a:ext uri="{FF2B5EF4-FFF2-40B4-BE49-F238E27FC236}"/>
            </a:extLst>
          </p:cNvPr>
          <p:cNvSpPr>
            <a:spLocks noGrp="1"/>
          </p:cNvSpPr>
          <p:nvPr>
            <p:ph type="pic" sz="quarter" idx="16"/>
          </p:nvPr>
        </p:nvSpPr>
        <p:spPr>
          <a:xfrm>
            <a:off x="9244934" y="3471379"/>
            <a:ext cx="2410165" cy="2406483"/>
          </a:xfrm>
          <a:custGeom>
            <a:avLst/>
            <a:gdLst>
              <a:gd name="connsiteX0" fmla="*/ 0 w 2410165"/>
              <a:gd name="connsiteY0" fmla="*/ 0 h 2406483"/>
              <a:gd name="connsiteX1" fmla="*/ 2410165 w 2410165"/>
              <a:gd name="connsiteY1" fmla="*/ 0 h 2406483"/>
              <a:gd name="connsiteX2" fmla="*/ 0 w 2410165"/>
              <a:gd name="connsiteY2" fmla="*/ 2406483 h 2406483"/>
            </a:gdLst>
            <a:ahLst/>
            <a:cxnLst>
              <a:cxn ang="0">
                <a:pos x="connsiteX0" y="connsiteY0"/>
              </a:cxn>
              <a:cxn ang="0">
                <a:pos x="connsiteX1" y="connsiteY1"/>
              </a:cxn>
              <a:cxn ang="0">
                <a:pos x="connsiteX2" y="connsiteY2"/>
              </a:cxn>
            </a:cxnLst>
            <a:rect l="l" t="t" r="r" b="b"/>
            <a:pathLst>
              <a:path w="2410165" h="2406483">
                <a:moveTo>
                  <a:pt x="0" y="0"/>
                </a:moveTo>
                <a:lnTo>
                  <a:pt x="2410165" y="0"/>
                </a:lnTo>
                <a:cubicBezTo>
                  <a:pt x="2410165" y="1329048"/>
                  <a:pt x="1331082" y="2406483"/>
                  <a:pt x="0" y="2406483"/>
                </a:cubicBezTo>
                <a:close/>
              </a:path>
            </a:pathLst>
          </a:custGeom>
        </p:spPr>
        <p:txBody>
          <a:bodyPr wrap="square" anchor="t">
            <a:noAutofit/>
          </a:bodyPr>
          <a:lstStyle>
            <a:lvl1pPr marL="0" indent="0" algn="ctr">
              <a:buNone/>
              <a:defRPr sz="2000"/>
            </a:lvl1pPr>
          </a:lstStyle>
          <a:p>
            <a:pPr lvl="0"/>
            <a:r>
              <a:rPr lang="en-US" noProof="0"/>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4" name="Rectangle 1">
            <a:extLst>
              <a:ext uri="{FF2B5EF4-FFF2-40B4-BE49-F238E27FC236}"/>
              <a:ext uri="{C183D7F6-B498-43B3-948B-1728B52AA6E4}"/>
            </a:extLst>
          </p:cNvPr>
          <p:cNvSpPr/>
          <p:nvPr userDrawn="1"/>
        </p:nvSpPr>
        <p:spPr>
          <a:xfrm>
            <a:off x="0" y="0"/>
            <a:ext cx="12188825"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5" name="Rectangle 2">
            <a:extLst>
              <a:ext uri="{FF2B5EF4-FFF2-40B4-BE49-F238E27FC236}"/>
              <a:ext uri="{C183D7F6-B498-43B3-948B-1728B52AA6E4}"/>
            </a:extLst>
          </p:cNvPr>
          <p:cNvSpPr/>
          <p:nvPr userDrawn="1"/>
        </p:nvSpPr>
        <p:spPr>
          <a:xfrm>
            <a:off x="0" y="0"/>
            <a:ext cx="1218882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grpSp>
        <p:nvGrpSpPr>
          <p:cNvPr id="6" name="Top left"/>
          <p:cNvGrpSpPr>
            <a:grpSpLocks/>
          </p:cNvGrpSpPr>
          <p:nvPr userDrawn="1"/>
        </p:nvGrpSpPr>
        <p:grpSpPr bwMode="auto">
          <a:xfrm>
            <a:off x="4763" y="-1588"/>
            <a:ext cx="2200275" cy="3349626"/>
            <a:chOff x="10849" y="-3086"/>
            <a:chExt cx="2198951" cy="3349518"/>
          </a:xfrm>
        </p:grpSpPr>
        <p:sp>
          <p:nvSpPr>
            <p:cNvPr id="7" name="Freeform: Shape 4">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8" name="Freeform: Shape 5">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 name="Freeform: Shape 6">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0" name="Freeform: Shape 7">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1" name="Freeform: Shape 8">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2" name="Freeform: Shape 9">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4" name="Freeform: Shape 10">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5" name="Freeform: Shape 11">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16" name="Bottom Right"/>
          <p:cNvGrpSpPr>
            <a:grpSpLocks/>
          </p:cNvGrpSpPr>
          <p:nvPr userDrawn="1"/>
        </p:nvGrpSpPr>
        <p:grpSpPr bwMode="auto">
          <a:xfrm>
            <a:off x="7975600" y="3278188"/>
            <a:ext cx="4211638" cy="3581400"/>
            <a:chOff x="7980400" y="3276601"/>
            <a:chExt cx="4211600" cy="3581399"/>
          </a:xfrm>
        </p:grpSpPr>
        <p:grpSp>
          <p:nvGrpSpPr>
            <p:cNvPr id="17"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19" name="Freeform: Shape 16">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0" name="Freeform: Shape 17">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18">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19">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3" name="Freeform: Shape 20">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4" name="Freeform: Shape 21">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6" name="Freeform: Shape 22">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18" name="Freeform: Shape 15">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13" name="Title 1">
            <a:extLst>
              <a:ext uri="{FF2B5EF4-FFF2-40B4-BE49-F238E27FC236}"/>
            </a:extLst>
          </p:cNvPr>
          <p:cNvSpPr>
            <a:spLocks noGrp="1"/>
          </p:cNvSpPr>
          <p:nvPr>
            <p:ph type="title"/>
          </p:nvPr>
        </p:nvSpPr>
        <p:spPr>
          <a:xfrm>
            <a:off x="1198181" y="557191"/>
            <a:ext cx="9988166" cy="1325397"/>
          </a:xfrm>
          <a:prstGeom prst="rect">
            <a:avLst/>
          </a:prstGeom>
        </p:spPr>
        <p:txBody>
          <a:bodyPr/>
          <a:lstStyle>
            <a:lvl1pPr algn="ctr">
              <a:defRPr/>
            </a:lvl1pPr>
          </a:lstStyle>
          <a:p>
            <a:endParaRPr lang="en-US"/>
          </a:p>
        </p:txBody>
      </p:sp>
      <p:sp>
        <p:nvSpPr>
          <p:cNvPr id="25" name="Content Placeholder 24">
            <a:extLst>
              <a:ext uri="{FF2B5EF4-FFF2-40B4-BE49-F238E27FC236}"/>
            </a:extLst>
          </p:cNvPr>
          <p:cNvSpPr>
            <a:spLocks noGrp="1"/>
          </p:cNvSpPr>
          <p:nvPr>
            <p:ph sz="quarter" idx="13"/>
          </p:nvPr>
        </p:nvSpPr>
        <p:spPr>
          <a:xfrm>
            <a:off x="1433513" y="2343150"/>
            <a:ext cx="9324975" cy="3552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Date Placeholder 8">
            <a:extLst>
              <a:ext uri="{FF2B5EF4-FFF2-40B4-BE49-F238E27FC236}"/>
            </a:extLst>
          </p:cNvPr>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8" name="Footer Placeholder 9">
            <a:extLst>
              <a:ext uri="{FF2B5EF4-FFF2-40B4-BE49-F238E27FC236}"/>
            </a:extLst>
          </p:cNvPr>
          <p:cNvSpPr>
            <a:spLocks noGrp="1"/>
          </p:cNvSpPr>
          <p:nvPr>
            <p:ph type="ftr" sz="quarter" idx="15"/>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9" name="Slide Number Placeholder 10">
            <a:extLst>
              <a:ext uri="{FF2B5EF4-FFF2-40B4-BE49-F238E27FC236}"/>
            </a:extLst>
          </p:cNvPr>
          <p:cNvSpPr>
            <a:spLocks noGrp="1"/>
          </p:cNvSpPr>
          <p:nvPr>
            <p:ph type="sldNum" sz="quarter" idx="16"/>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64057021-71FD-44A6-BD8D-126700C1B3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 name="Top left"/>
          <p:cNvGrpSpPr>
            <a:grpSpLocks/>
          </p:cNvGrpSpPr>
          <p:nvPr userDrawn="1"/>
        </p:nvGrpSpPr>
        <p:grpSpPr bwMode="auto">
          <a:xfrm>
            <a:off x="4763" y="-1588"/>
            <a:ext cx="2200275" cy="3349626"/>
            <a:chOff x="10849" y="-3086"/>
            <a:chExt cx="2198951" cy="3349518"/>
          </a:xfrm>
        </p:grpSpPr>
        <p:sp>
          <p:nvSpPr>
            <p:cNvPr id="5" name="Freeform: Shape 4">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7" name="Freeform: Shape 6">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8" name="Freeform: Shape 7">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 name="Freeform: Shape 8">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0" name="Freeform: Shape 9">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1" name="Freeform: Shape 10">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2" name="Freeform: Shape 11">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14" name="Bottom Right"/>
          <p:cNvGrpSpPr>
            <a:grpSpLocks/>
          </p:cNvGrpSpPr>
          <p:nvPr userDrawn="1"/>
        </p:nvGrpSpPr>
        <p:grpSpPr bwMode="auto">
          <a:xfrm>
            <a:off x="7975600" y="3278188"/>
            <a:ext cx="4211638" cy="3581400"/>
            <a:chOff x="7980400" y="3276601"/>
            <a:chExt cx="4211600" cy="3581399"/>
          </a:xfrm>
        </p:grpSpPr>
        <p:grpSp>
          <p:nvGrpSpPr>
            <p:cNvPr id="15"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17" name="Freeform: Shape 16">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8" name="Freeform: Shape 17">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9" name="Freeform: Shape 18">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0" name="Freeform: Shape 19">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20">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21">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3" name="Freeform: Shape 22">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16" name="Freeform: Shape 15">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13" name="Title 1">
            <a:extLst>
              <a:ext uri="{FF2B5EF4-FFF2-40B4-BE49-F238E27FC236}"/>
            </a:extLst>
          </p:cNvPr>
          <p:cNvSpPr>
            <a:spLocks noGrp="1"/>
          </p:cNvSpPr>
          <p:nvPr>
            <p:ph type="title"/>
          </p:nvPr>
        </p:nvSpPr>
        <p:spPr>
          <a:xfrm>
            <a:off x="1198181" y="557191"/>
            <a:ext cx="9988166" cy="1325397"/>
          </a:xfrm>
          <a:prstGeom prst="rect">
            <a:avLst/>
          </a:prstGeom>
        </p:spPr>
        <p:txBody>
          <a:bodyPr/>
          <a:lstStyle>
            <a:lvl1pPr algn="ctr">
              <a:defRPr/>
            </a:lvl1pPr>
          </a:lstStyle>
          <a:p>
            <a:endParaRPr lang="en-US"/>
          </a:p>
        </p:txBody>
      </p:sp>
      <p:sp>
        <p:nvSpPr>
          <p:cNvPr id="3" name="Content Placeholder 2">
            <a:extLst>
              <a:ext uri="{FF2B5EF4-FFF2-40B4-BE49-F238E27FC236}"/>
            </a:extLst>
          </p:cNvPr>
          <p:cNvSpPr>
            <a:spLocks noGrp="1"/>
          </p:cNvSpPr>
          <p:nvPr>
            <p:ph sz="quarter" idx="13"/>
          </p:nvPr>
        </p:nvSpPr>
        <p:spPr>
          <a:xfrm>
            <a:off x="1860550" y="2055813"/>
            <a:ext cx="8662988" cy="330993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8">
            <a:extLst>
              <a:ext uri="{FF2B5EF4-FFF2-40B4-BE49-F238E27FC236}"/>
            </a:extLst>
          </p:cNvPr>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5" name="Footer Placeholder 9">
            <a:extLst>
              <a:ext uri="{FF2B5EF4-FFF2-40B4-BE49-F238E27FC236}"/>
            </a:extLst>
          </p:cNvPr>
          <p:cNvSpPr>
            <a:spLocks noGrp="1"/>
          </p:cNvSpPr>
          <p:nvPr>
            <p:ph type="ftr" sz="quarter" idx="15"/>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6" name="Slide Number Placeholder 10">
            <a:extLst>
              <a:ext uri="{FF2B5EF4-FFF2-40B4-BE49-F238E27FC236}"/>
            </a:extLst>
          </p:cNvPr>
          <p:cNvSpPr>
            <a:spLocks noGrp="1"/>
          </p:cNvSpPr>
          <p:nvPr>
            <p:ph type="sldNum" sz="quarter" idx="16"/>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1CBCEB6E-F912-45E7-ACA9-C93F1A77123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5" name="Top left"/>
          <p:cNvGrpSpPr>
            <a:grpSpLocks/>
          </p:cNvGrpSpPr>
          <p:nvPr userDrawn="1"/>
        </p:nvGrpSpPr>
        <p:grpSpPr bwMode="auto">
          <a:xfrm>
            <a:off x="4763" y="-1588"/>
            <a:ext cx="2200275" cy="3349626"/>
            <a:chOff x="10849" y="-3086"/>
            <a:chExt cx="2198951" cy="3349518"/>
          </a:xfrm>
        </p:grpSpPr>
        <p:sp>
          <p:nvSpPr>
            <p:cNvPr id="6" name="Freeform: Shape 8">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7" name="Freeform: Shape 9">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8" name="Freeform: Shape 10">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 name="Freeform: Shape 11">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0" name="Freeform: Shape 12">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1" name="Freeform: Shape 13">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2" name="Freeform: Shape 14">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3" name="Freeform: Shape 15">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14" name="Bottom Right"/>
          <p:cNvGrpSpPr>
            <a:grpSpLocks/>
          </p:cNvGrpSpPr>
          <p:nvPr userDrawn="1"/>
        </p:nvGrpSpPr>
        <p:grpSpPr bwMode="auto">
          <a:xfrm>
            <a:off x="7975600" y="3278188"/>
            <a:ext cx="4211638" cy="3581400"/>
            <a:chOff x="7980400" y="3276601"/>
            <a:chExt cx="4211600" cy="3581399"/>
          </a:xfrm>
        </p:grpSpPr>
        <p:grpSp>
          <p:nvGrpSpPr>
            <p:cNvPr id="15"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17" name="Freeform: Shape 19">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8" name="Freeform: Shape 20">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9" name="Freeform: Shape 21">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0" name="Freeform: Shape 22">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23">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24">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3" name="Freeform: Shape 25">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16" name="Freeform: Shape 18">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46" name="Picture Placeholder 44">
            <a:extLst>
              <a:ext uri="{FF2B5EF4-FFF2-40B4-BE49-F238E27FC236}"/>
            </a:extLst>
          </p:cNvPr>
          <p:cNvSpPr>
            <a:spLocks noGrp="1"/>
          </p:cNvSpPr>
          <p:nvPr>
            <p:ph type="pic" sz="quarter" idx="13"/>
          </p:nvPr>
        </p:nvSpPr>
        <p:spPr>
          <a:xfrm>
            <a:off x="-2962" y="588461"/>
            <a:ext cx="12194962" cy="5724601"/>
          </a:xfrm>
          <a:prstGeom prst="rect">
            <a:avLst/>
          </a:prstGeom>
        </p:spPr>
        <p:txBody>
          <a:bodyPr anchor="ctr"/>
          <a:lstStyle>
            <a:lvl1pPr marL="0" indent="0" algn="ctr">
              <a:buNone/>
              <a:defRPr sz="2000"/>
            </a:lvl1pPr>
          </a:lstStyle>
          <a:p>
            <a:pPr lvl="0"/>
            <a:r>
              <a:rPr lang="en-US" noProof="0"/>
              <a:t>Click icon to add picture</a:t>
            </a:r>
          </a:p>
        </p:txBody>
      </p:sp>
      <p:sp>
        <p:nvSpPr>
          <p:cNvPr id="2" name="Title 1">
            <a:extLst>
              <a:ext uri="{FF2B5EF4-FFF2-40B4-BE49-F238E27FC236}"/>
            </a:extLst>
          </p:cNvPr>
          <p:cNvSpPr>
            <a:spLocks noGrp="1"/>
          </p:cNvSpPr>
          <p:nvPr>
            <p:ph type="title"/>
          </p:nvPr>
        </p:nvSpPr>
        <p:spPr>
          <a:xfrm>
            <a:off x="7434263" y="1506070"/>
            <a:ext cx="4456111" cy="3135405"/>
          </a:xfrm>
          <a:prstGeom prst="rect">
            <a:avLst/>
          </a:prstGeom>
        </p:spPr>
        <p:txBody>
          <a:bodyPr/>
          <a:lstStyle>
            <a:lvl1pPr>
              <a:lnSpc>
                <a:spcPct val="110000"/>
              </a:lnSpc>
              <a:spcBef>
                <a:spcPts val="1000"/>
              </a:spcBef>
              <a:defRPr sz="4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52" name="Text Placeholder 50">
            <a:extLst>
              <a:ext uri="{FF2B5EF4-FFF2-40B4-BE49-F238E27FC236}"/>
            </a:extLst>
          </p:cNvPr>
          <p:cNvSpPr>
            <a:spLocks noGrp="1"/>
          </p:cNvSpPr>
          <p:nvPr>
            <p:ph type="body" sz="quarter" idx="15"/>
          </p:nvPr>
        </p:nvSpPr>
        <p:spPr>
          <a:xfrm>
            <a:off x="7434263" y="4778001"/>
            <a:ext cx="4430712" cy="971924"/>
          </a:xfrm>
          <a:prstGeom prst="rect">
            <a:avLst/>
          </a:prstGeom>
        </p:spPr>
        <p:txBody>
          <a:bodyPr/>
          <a:lstStyle>
            <a:lvl1pPr marL="0" indent="0">
              <a:buNone/>
              <a:defRPr sz="2800">
                <a:solidFill>
                  <a:schemeClr val="bg1"/>
                </a:solidFill>
                <a:effectLst>
                  <a:outerShdw blurRad="38100" dist="38100" dir="2700000" algn="tl">
                    <a:srgbClr val="000000">
                      <a:alpha val="43137"/>
                    </a:srgbClr>
                  </a:outerShdw>
                </a:effectLst>
                <a:latin typeface="+mj-lt"/>
              </a:defRPr>
            </a:lvl1pPr>
          </a:lstStyle>
          <a:p>
            <a:pPr lvl="0"/>
            <a:r>
              <a:rPr lang="en-US"/>
              <a:t>Click to edit Master text styles</a:t>
            </a:r>
          </a:p>
        </p:txBody>
      </p:sp>
      <p:sp>
        <p:nvSpPr>
          <p:cNvPr id="24" name="Date Placeholder 8">
            <a:extLst>
              <a:ext uri="{FF2B5EF4-FFF2-40B4-BE49-F238E27FC236}"/>
            </a:extLst>
          </p:cNvPr>
          <p:cNvSpPr>
            <a:spLocks noGrp="1"/>
          </p:cNvSpPr>
          <p:nvPr>
            <p:ph type="dt" sz="half" idx="16"/>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5" name="Footer Placeholder 9">
            <a:extLst>
              <a:ext uri="{FF2B5EF4-FFF2-40B4-BE49-F238E27FC236}"/>
            </a:extLst>
          </p:cNvPr>
          <p:cNvSpPr>
            <a:spLocks noGrp="1"/>
          </p:cNvSpPr>
          <p:nvPr>
            <p:ph type="ftr" sz="quarter" idx="17"/>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6" name="Slide Number Placeholder 10">
            <a:extLst>
              <a:ext uri="{FF2B5EF4-FFF2-40B4-BE49-F238E27FC236}"/>
            </a:extLst>
          </p:cNvPr>
          <p:cNvSpPr>
            <a:spLocks noGrp="1"/>
          </p:cNvSpPr>
          <p:nvPr>
            <p:ph type="sldNum" sz="quarter" idx="18"/>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E4D921B7-7A2F-4439-A321-FC0F1319E2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grpSp>
        <p:nvGrpSpPr>
          <p:cNvPr id="15" name="Top left"/>
          <p:cNvGrpSpPr>
            <a:grpSpLocks/>
          </p:cNvGrpSpPr>
          <p:nvPr userDrawn="1"/>
        </p:nvGrpSpPr>
        <p:grpSpPr bwMode="auto">
          <a:xfrm>
            <a:off x="4763" y="-1588"/>
            <a:ext cx="2200275" cy="3349626"/>
            <a:chOff x="10849" y="-3086"/>
            <a:chExt cx="2198951" cy="3349518"/>
          </a:xfrm>
        </p:grpSpPr>
        <p:sp>
          <p:nvSpPr>
            <p:cNvPr id="16" name="Freeform: Shape 4">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17" name="Freeform: Shape 5">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8" name="Freeform: Shape 6">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9" name="Freeform: Shape 7">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0" name="Freeform: Shape 8">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9">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10">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5" name="Freeform: Shape 11">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26" name="Bottom Right"/>
          <p:cNvGrpSpPr>
            <a:grpSpLocks/>
          </p:cNvGrpSpPr>
          <p:nvPr userDrawn="1"/>
        </p:nvGrpSpPr>
        <p:grpSpPr bwMode="auto">
          <a:xfrm>
            <a:off x="7975600" y="3278188"/>
            <a:ext cx="4211638" cy="3581400"/>
            <a:chOff x="7980400" y="3276601"/>
            <a:chExt cx="4211600" cy="3581399"/>
          </a:xfrm>
        </p:grpSpPr>
        <p:grpSp>
          <p:nvGrpSpPr>
            <p:cNvPr id="27"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29" name="Freeform: Shape 15">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0" name="Freeform: Shape 16">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1" name="Freeform: Shape 17">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2" name="Freeform: Shape 18">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3" name="Freeform: Shape 19">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4" name="Freeform: Shape 20">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35" name="Freeform: Shape 21">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28" name="Freeform: Shape 14">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24" name="Picture Placeholder 23">
            <a:extLst>
              <a:ext uri="{FF2B5EF4-FFF2-40B4-BE49-F238E27FC236}"/>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pPr lvl="0"/>
            <a:endParaRPr lang="en-US" noProof="0"/>
          </a:p>
        </p:txBody>
      </p:sp>
      <p:sp>
        <p:nvSpPr>
          <p:cNvPr id="37" name="Picture Placeholder 23">
            <a:extLst>
              <a:ext uri="{FF2B5EF4-FFF2-40B4-BE49-F238E27FC236}"/>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pPr lvl="0"/>
            <a:endParaRPr lang="en-US" noProof="0"/>
          </a:p>
        </p:txBody>
      </p:sp>
      <p:sp>
        <p:nvSpPr>
          <p:cNvPr id="38" name="Picture Placeholder 23">
            <a:extLst>
              <a:ext uri="{FF2B5EF4-FFF2-40B4-BE49-F238E27FC236}"/>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pPr lvl="0"/>
            <a:endParaRPr lang="en-US" noProof="0"/>
          </a:p>
        </p:txBody>
      </p:sp>
      <p:sp>
        <p:nvSpPr>
          <p:cNvPr id="39" name="Picture Placeholder 23">
            <a:extLst>
              <a:ext uri="{FF2B5EF4-FFF2-40B4-BE49-F238E27FC236}"/>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pPr lvl="0"/>
            <a:endParaRPr lang="en-US" noProof="0"/>
          </a:p>
        </p:txBody>
      </p:sp>
      <p:sp>
        <p:nvSpPr>
          <p:cNvPr id="23" name="Title 1">
            <a:extLst>
              <a:ext uri="{FF2B5EF4-FFF2-40B4-BE49-F238E27FC236}"/>
            </a:extLst>
          </p:cNvPr>
          <p:cNvSpPr>
            <a:spLocks noGrp="1"/>
          </p:cNvSpPr>
          <p:nvPr>
            <p:ph type="title"/>
          </p:nvPr>
        </p:nvSpPr>
        <p:spPr>
          <a:xfrm>
            <a:off x="1198181" y="4625685"/>
            <a:ext cx="9988166" cy="1495403"/>
          </a:xfrm>
          <a:prstGeom prst="rect">
            <a:avLst/>
          </a:prstGeom>
        </p:spPr>
        <p:txBody>
          <a:bodyPr anchor="ctr"/>
          <a:lstStyle/>
          <a:p>
            <a:endParaRPr lang="en-US"/>
          </a:p>
        </p:txBody>
      </p:sp>
      <p:sp>
        <p:nvSpPr>
          <p:cNvPr id="40" name="Text Placeholder 39">
            <a:extLst>
              <a:ext uri="{FF2B5EF4-FFF2-40B4-BE49-F238E27FC236}"/>
            </a:extLst>
          </p:cNvPr>
          <p:cNvSpPr>
            <a:spLocks noGrp="1"/>
          </p:cNvSpPr>
          <p:nvPr>
            <p:ph type="body" sz="quarter" idx="17"/>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Click to edit Master text styles</a:t>
            </a:r>
          </a:p>
        </p:txBody>
      </p:sp>
      <p:sp>
        <p:nvSpPr>
          <p:cNvPr id="41" name="Text Placeholder 39">
            <a:extLst>
              <a:ext uri="{FF2B5EF4-FFF2-40B4-BE49-F238E27FC236}"/>
            </a:extLst>
          </p:cNvPr>
          <p:cNvSpPr>
            <a:spLocks noGrp="1"/>
          </p:cNvSpPr>
          <p:nvPr>
            <p:ph type="body" sz="quarter" idx="18"/>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Click to edit Master text styles</a:t>
            </a:r>
          </a:p>
        </p:txBody>
      </p:sp>
      <p:sp>
        <p:nvSpPr>
          <p:cNvPr id="45" name="Text Placeholder 39">
            <a:extLst>
              <a:ext uri="{FF2B5EF4-FFF2-40B4-BE49-F238E27FC236}"/>
            </a:extLst>
          </p:cNvPr>
          <p:cNvSpPr>
            <a:spLocks noGrp="1"/>
          </p:cNvSpPr>
          <p:nvPr>
            <p:ph type="body" sz="quarter" idx="19"/>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Click to edit Master text styles</a:t>
            </a:r>
          </a:p>
        </p:txBody>
      </p:sp>
      <p:sp>
        <p:nvSpPr>
          <p:cNvPr id="46" name="Text Placeholder 39">
            <a:extLst>
              <a:ext uri="{FF2B5EF4-FFF2-40B4-BE49-F238E27FC236}"/>
            </a:extLst>
          </p:cNvPr>
          <p:cNvSpPr>
            <a:spLocks noGrp="1"/>
          </p:cNvSpPr>
          <p:nvPr>
            <p:ph type="body" sz="quarter" idx="20"/>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Click to edit Master text styles</a:t>
            </a:r>
          </a:p>
        </p:txBody>
      </p:sp>
      <p:sp>
        <p:nvSpPr>
          <p:cNvPr id="47" name="Text Placeholder 39">
            <a:extLst>
              <a:ext uri="{FF2B5EF4-FFF2-40B4-BE49-F238E27FC236}"/>
            </a:extLst>
          </p:cNvPr>
          <p:cNvSpPr>
            <a:spLocks noGrp="1"/>
          </p:cNvSpPr>
          <p:nvPr>
            <p:ph type="body" sz="quarter" idx="2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Click to edit Master text styles</a:t>
            </a:r>
          </a:p>
        </p:txBody>
      </p:sp>
      <p:sp>
        <p:nvSpPr>
          <p:cNvPr id="48" name="Text Placeholder 39">
            <a:extLst>
              <a:ext uri="{FF2B5EF4-FFF2-40B4-BE49-F238E27FC236}"/>
            </a:extLst>
          </p:cNvPr>
          <p:cNvSpPr>
            <a:spLocks noGrp="1"/>
          </p:cNvSpPr>
          <p:nvPr>
            <p:ph type="body" sz="quarter" idx="22"/>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Click to edit Master text styles</a:t>
            </a:r>
          </a:p>
        </p:txBody>
      </p:sp>
      <p:sp>
        <p:nvSpPr>
          <p:cNvPr id="49" name="Text Placeholder 39">
            <a:extLst>
              <a:ext uri="{FF2B5EF4-FFF2-40B4-BE49-F238E27FC236}"/>
            </a:extLst>
          </p:cNvPr>
          <p:cNvSpPr>
            <a:spLocks noGrp="1"/>
          </p:cNvSpPr>
          <p:nvPr>
            <p:ph type="body" sz="quarter" idx="23"/>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Click to edit Master text styles</a:t>
            </a:r>
          </a:p>
        </p:txBody>
      </p:sp>
      <p:sp>
        <p:nvSpPr>
          <p:cNvPr id="50" name="Text Placeholder 39">
            <a:extLst>
              <a:ext uri="{FF2B5EF4-FFF2-40B4-BE49-F238E27FC236}"/>
            </a:extLst>
          </p:cNvPr>
          <p:cNvSpPr>
            <a:spLocks noGrp="1"/>
          </p:cNvSpPr>
          <p:nvPr>
            <p:ph type="body" sz="quarter" idx="24"/>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Click to edit Master text styles</a:t>
            </a:r>
          </a:p>
        </p:txBody>
      </p:sp>
      <p:sp>
        <p:nvSpPr>
          <p:cNvPr id="36" name="Date Placeholder 8">
            <a:extLst>
              <a:ext uri="{FF2B5EF4-FFF2-40B4-BE49-F238E27FC236}"/>
            </a:extLst>
          </p:cNvPr>
          <p:cNvSpPr>
            <a:spLocks noGrp="1"/>
          </p:cNvSpPr>
          <p:nvPr>
            <p:ph type="dt" sz="half" idx="25"/>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42" name="Footer Placeholder 9">
            <a:extLst>
              <a:ext uri="{FF2B5EF4-FFF2-40B4-BE49-F238E27FC236}"/>
            </a:extLst>
          </p:cNvPr>
          <p:cNvSpPr>
            <a:spLocks noGrp="1"/>
          </p:cNvSpPr>
          <p:nvPr>
            <p:ph type="ftr" sz="quarter" idx="26"/>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43" name="Slide Number Placeholder 10">
            <a:extLst>
              <a:ext uri="{FF2B5EF4-FFF2-40B4-BE49-F238E27FC236}"/>
            </a:extLst>
          </p:cNvPr>
          <p:cNvSpPr>
            <a:spLocks noGrp="1"/>
          </p:cNvSpPr>
          <p:nvPr>
            <p:ph type="sldNum" sz="quarter" idx="27"/>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B280476F-BE9D-4535-9CD8-823AC74DE4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4" name="Top left"/>
          <p:cNvGrpSpPr>
            <a:grpSpLocks/>
          </p:cNvGrpSpPr>
          <p:nvPr userDrawn="1"/>
        </p:nvGrpSpPr>
        <p:grpSpPr bwMode="auto">
          <a:xfrm>
            <a:off x="4763" y="-1588"/>
            <a:ext cx="2200275" cy="3349626"/>
            <a:chOff x="10849" y="-3086"/>
            <a:chExt cx="2198951" cy="3349518"/>
          </a:xfrm>
        </p:grpSpPr>
        <p:sp>
          <p:nvSpPr>
            <p:cNvPr id="5" name="Freeform: Shape 4">
              <a:extLst>
                <a:ext uri="{FF2B5EF4-FFF2-40B4-BE49-F238E27FC236}"/>
                <a:ext uri="{C183D7F6-B498-43B3-948B-1728B52AA6E4}"/>
              </a:extLst>
            </p:cNvPr>
            <p:cNvSpPr/>
            <p:nvPr/>
          </p:nvSpPr>
          <p:spPr>
            <a:xfrm rot="10800000">
              <a:off x="693063" y="-3086"/>
              <a:ext cx="1326351" cy="596882"/>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extLst>
            </p:cNvPr>
            <p:cNvSpPr/>
            <p:nvPr/>
          </p:nvSpPr>
          <p:spPr>
            <a:xfrm>
              <a:off x="18781" y="15964"/>
              <a:ext cx="2191019" cy="3330468"/>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7" name="Freeform: Shape 6">
              <a:extLst>
                <a:ext uri="{FF2B5EF4-FFF2-40B4-BE49-F238E27FC236}"/>
              </a:extLst>
            </p:cNvPr>
            <p:cNvSpPr/>
            <p:nvPr/>
          </p:nvSpPr>
          <p:spPr>
            <a:xfrm>
              <a:off x="10849" y="15964"/>
              <a:ext cx="1978421" cy="3074888"/>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8" name="Freeform: Shape 7">
              <a:extLst>
                <a:ext uri="{FF2B5EF4-FFF2-40B4-BE49-F238E27FC236}"/>
              </a:extLst>
            </p:cNvPr>
            <p:cNvSpPr/>
            <p:nvPr/>
          </p:nvSpPr>
          <p:spPr>
            <a:xfrm>
              <a:off x="25127" y="15964"/>
              <a:ext cx="1565920" cy="2736762"/>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9" name="Freeform: Shape 8">
              <a:extLst>
                <a:ext uri="{FF2B5EF4-FFF2-40B4-BE49-F238E27FC236}"/>
              </a:extLst>
            </p:cNvPr>
            <p:cNvSpPr/>
            <p:nvPr/>
          </p:nvSpPr>
          <p:spPr>
            <a:xfrm>
              <a:off x="10849" y="15964"/>
              <a:ext cx="1369188" cy="2644690"/>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0" name="Freeform: Shape 9">
              <a:extLst>
                <a:ext uri="{FF2B5EF4-FFF2-40B4-BE49-F238E27FC236}"/>
              </a:extLst>
            </p:cNvPr>
            <p:cNvSpPr/>
            <p:nvPr/>
          </p:nvSpPr>
          <p:spPr>
            <a:xfrm>
              <a:off x="18781" y="542997"/>
              <a:ext cx="495002" cy="1906526"/>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1" name="Freeform: Shape 10">
              <a:extLst>
                <a:ext uri="{FF2B5EF4-FFF2-40B4-BE49-F238E27FC236}"/>
              </a:extLst>
            </p:cNvPr>
            <p:cNvSpPr/>
            <p:nvPr/>
          </p:nvSpPr>
          <p:spPr>
            <a:xfrm>
              <a:off x="10849" y="671580"/>
              <a:ext cx="396636" cy="169063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2" name="Freeform: Shape 11">
              <a:extLst>
                <a:ext uri="{FF2B5EF4-FFF2-40B4-BE49-F238E27FC236}"/>
              </a:extLst>
            </p:cNvPr>
            <p:cNvSpPr/>
            <p:nvPr/>
          </p:nvSpPr>
          <p:spPr>
            <a:xfrm>
              <a:off x="23541" y="881123"/>
              <a:ext cx="258606" cy="1336632"/>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grpSp>
        <p:nvGrpSpPr>
          <p:cNvPr id="13" name="Bottom Right"/>
          <p:cNvGrpSpPr>
            <a:grpSpLocks/>
          </p:cNvGrpSpPr>
          <p:nvPr userDrawn="1"/>
        </p:nvGrpSpPr>
        <p:grpSpPr bwMode="auto">
          <a:xfrm>
            <a:off x="7975600" y="3278188"/>
            <a:ext cx="4211638" cy="3581400"/>
            <a:chOff x="7980400" y="3276601"/>
            <a:chExt cx="4211600" cy="3581399"/>
          </a:xfrm>
        </p:grpSpPr>
        <p:grpSp>
          <p:nvGrpSpPr>
            <p:cNvPr id="14" name="Graphic 157">
              <a:extLst>
                <a:ext uri="{FF2B5EF4-FFF2-40B4-BE49-F238E27FC236}"/>
                <a:ext uri="{C183D7F6-B498-43B3-948B-1728B52AA6E4}"/>
              </a:extLst>
            </p:cNvPr>
            <p:cNvGrpSpPr/>
            <p:nvPr/>
          </p:nvGrpSpPr>
          <p:grpSpPr>
            <a:xfrm>
              <a:off x="8662740" y="3276601"/>
              <a:ext cx="3529260" cy="3581395"/>
              <a:chOff x="4114800" y="1423987"/>
              <a:chExt cx="3961542" cy="4007547"/>
            </a:xfrm>
            <a:noFill/>
          </p:grpSpPr>
          <p:sp>
            <p:nvSpPr>
              <p:cNvPr id="16" name="Freeform: Shape 15">
                <a:extLst>
                  <a:ext uri="{FF2B5EF4-FFF2-40B4-BE49-F238E27FC236}"/>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7" name="Freeform: Shape 16">
                <a:extLst>
                  <a:ext uri="{FF2B5EF4-FFF2-40B4-BE49-F238E27FC236}"/>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8" name="Freeform: Shape 17">
                <a:extLst>
                  <a:ext uri="{FF2B5EF4-FFF2-40B4-BE49-F238E27FC236}"/>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19" name="Freeform: Shape 18">
                <a:extLst>
                  <a:ext uri="{FF2B5EF4-FFF2-40B4-BE49-F238E27FC236}"/>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0" name="Freeform: Shape 19">
                <a:extLst>
                  <a:ext uri="{FF2B5EF4-FFF2-40B4-BE49-F238E27FC236}"/>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1" name="Freeform: Shape 20">
                <a:extLst>
                  <a:ext uri="{FF2B5EF4-FFF2-40B4-BE49-F238E27FC236}"/>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sp>
            <p:nvSpPr>
              <p:cNvPr id="22" name="Freeform: Shape 21">
                <a:extLst>
                  <a:ext uri="{FF2B5EF4-FFF2-40B4-BE49-F238E27FC236}"/>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p>
            </p:txBody>
          </p:sp>
        </p:grpSp>
        <p:sp>
          <p:nvSpPr>
            <p:cNvPr id="15" name="Freeform: Shape 14">
              <a:extLst>
                <a:ext uri="{FF2B5EF4-FFF2-40B4-BE49-F238E27FC236}"/>
                <a:ext uri="{C183D7F6-B498-43B3-948B-1728B52AA6E4}"/>
              </a:extLst>
            </p:cNvPr>
            <p:cNvSpPr/>
            <p:nvPr/>
          </p:nvSpPr>
          <p:spPr>
            <a:xfrm>
              <a:off x="7980400" y="5197475"/>
              <a:ext cx="4211600" cy="1660525"/>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grpSp>
      <p:sp>
        <p:nvSpPr>
          <p:cNvPr id="23" name="Title 1">
            <a:extLst>
              <a:ext uri="{FF2B5EF4-FFF2-40B4-BE49-F238E27FC236}"/>
            </a:extLst>
          </p:cNvPr>
          <p:cNvSpPr>
            <a:spLocks noGrp="1"/>
          </p:cNvSpPr>
          <p:nvPr>
            <p:ph type="title"/>
          </p:nvPr>
        </p:nvSpPr>
        <p:spPr>
          <a:xfrm>
            <a:off x="1198181" y="4625685"/>
            <a:ext cx="9988166" cy="1495403"/>
          </a:xfrm>
          <a:prstGeom prst="rect">
            <a:avLst/>
          </a:prstGeom>
        </p:spPr>
        <p:txBody>
          <a:bodyPr anchor="ctr"/>
          <a:lstStyle/>
          <a:p>
            <a:endParaRPr lang="en-US"/>
          </a:p>
        </p:txBody>
      </p:sp>
      <p:sp>
        <p:nvSpPr>
          <p:cNvPr id="3" name="Content Placeholder 2">
            <a:extLst>
              <a:ext uri="{FF2B5EF4-FFF2-40B4-BE49-F238E27FC236}"/>
            </a:extLst>
          </p:cNvPr>
          <p:cNvSpPr>
            <a:spLocks noGrp="1"/>
          </p:cNvSpPr>
          <p:nvPr>
            <p:ph sz="quarter" idx="13"/>
          </p:nvPr>
        </p:nvSpPr>
        <p:spPr>
          <a:xfrm>
            <a:off x="641350" y="501650"/>
            <a:ext cx="10909300" cy="43497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8">
            <a:extLst>
              <a:ext uri="{FF2B5EF4-FFF2-40B4-BE49-F238E27FC236}"/>
            </a:extLst>
          </p:cNvPr>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sz="900" spc="200" baseline="0">
                <a:solidFill>
                  <a:schemeClr val="accent1"/>
                </a:solidFill>
                <a:effectLst/>
                <a:latin typeface="+mn-lt"/>
                <a:cs typeface="+mn-cs"/>
              </a:defRPr>
            </a:lvl1pPr>
          </a:lstStyle>
          <a:p>
            <a:pPr>
              <a:defRPr/>
            </a:pPr>
            <a:r>
              <a:rPr lang="en-US"/>
              <a:t>2/2/20XX</a:t>
            </a:r>
          </a:p>
        </p:txBody>
      </p:sp>
      <p:sp>
        <p:nvSpPr>
          <p:cNvPr id="25" name="Footer Placeholder 9">
            <a:extLst>
              <a:ext uri="{FF2B5EF4-FFF2-40B4-BE49-F238E27FC236}"/>
            </a:extLst>
          </p:cNvPr>
          <p:cNvSpPr>
            <a:spLocks noGrp="1"/>
          </p:cNvSpPr>
          <p:nvPr>
            <p:ph type="ftr" sz="quarter" idx="15"/>
          </p:nvPr>
        </p:nvSpPr>
        <p:spPr>
          <a:xfrm>
            <a:off x="4038600" y="6356350"/>
            <a:ext cx="4114800" cy="365125"/>
          </a:xfrm>
          <a:prstGeom prst="rect">
            <a:avLst/>
          </a:prstGeom>
        </p:spPr>
        <p:txBody>
          <a:bodyPr/>
          <a:lstStyle>
            <a:lvl1pPr algn="ctr" fontAlgn="auto">
              <a:spcBef>
                <a:spcPts val="0"/>
              </a:spcBef>
              <a:spcAft>
                <a:spcPts val="0"/>
              </a:spcAft>
              <a:defRPr sz="900" spc="200" baseline="0">
                <a:solidFill>
                  <a:schemeClr val="accent1"/>
                </a:solidFill>
                <a:effectLst/>
                <a:latin typeface="+mn-lt"/>
                <a:cs typeface="+mn-cs"/>
              </a:defRPr>
            </a:lvl1pPr>
          </a:lstStyle>
          <a:p>
            <a:pPr>
              <a:defRPr/>
            </a:pPr>
            <a:r>
              <a:rPr lang="en-US"/>
              <a:t>PRESENTATION TITLE</a:t>
            </a:r>
          </a:p>
        </p:txBody>
      </p:sp>
      <p:sp>
        <p:nvSpPr>
          <p:cNvPr id="26" name="Slide Number Placeholder 10">
            <a:extLst>
              <a:ext uri="{FF2B5EF4-FFF2-40B4-BE49-F238E27FC236}"/>
            </a:extLst>
          </p:cNvPr>
          <p:cNvSpPr>
            <a:spLocks noGrp="1"/>
          </p:cNvSpPr>
          <p:nvPr>
            <p:ph type="sldNum" sz="quarter" idx="16"/>
          </p:nvPr>
        </p:nvSpPr>
        <p:spPr>
          <a:xfrm>
            <a:off x="9906000" y="6356350"/>
            <a:ext cx="1447800" cy="365125"/>
          </a:xfrm>
          <a:prstGeom prst="rect">
            <a:avLst/>
          </a:prstGeom>
        </p:spPr>
        <p:txBody>
          <a:bodyPr/>
          <a:lstStyle>
            <a:lvl1pPr algn="r" fontAlgn="auto">
              <a:spcBef>
                <a:spcPts val="0"/>
              </a:spcBef>
              <a:spcAft>
                <a:spcPts val="0"/>
              </a:spcAft>
              <a:defRPr sz="900" spc="200" baseline="0" smtClean="0">
                <a:solidFill>
                  <a:schemeClr val="accent1"/>
                </a:solidFill>
                <a:effectLst/>
                <a:latin typeface="+mn-lt"/>
                <a:cs typeface="+mn-cs"/>
              </a:defRPr>
            </a:lvl1pPr>
          </a:lstStyle>
          <a:p>
            <a:pPr>
              <a:defRPr/>
            </a:pPr>
            <a:fld id="{34771A01-09A7-496B-90C5-D6941B13C1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dt="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Posterama"/>
        </a:defRPr>
      </a:lvl2pPr>
      <a:lvl3pPr algn="l" rtl="0" fontAlgn="base">
        <a:spcBef>
          <a:spcPct val="0"/>
        </a:spcBef>
        <a:spcAft>
          <a:spcPct val="0"/>
        </a:spcAft>
        <a:defRPr sz="4400">
          <a:solidFill>
            <a:schemeClr val="tx2"/>
          </a:solidFill>
          <a:latin typeface="Posterama"/>
        </a:defRPr>
      </a:lvl3pPr>
      <a:lvl4pPr algn="l" rtl="0" fontAlgn="base">
        <a:spcBef>
          <a:spcPct val="0"/>
        </a:spcBef>
        <a:spcAft>
          <a:spcPct val="0"/>
        </a:spcAft>
        <a:defRPr sz="4400">
          <a:solidFill>
            <a:schemeClr val="tx2"/>
          </a:solidFill>
          <a:latin typeface="Posterama"/>
        </a:defRPr>
      </a:lvl4pPr>
      <a:lvl5pPr algn="l" rtl="0" fontAlgn="base">
        <a:spcBef>
          <a:spcPct val="0"/>
        </a:spcBef>
        <a:spcAft>
          <a:spcPct val="0"/>
        </a:spcAft>
        <a:defRPr sz="4400">
          <a:solidFill>
            <a:schemeClr val="tx2"/>
          </a:solidFill>
          <a:latin typeface="Posterama"/>
        </a:defRPr>
      </a:lvl5pPr>
      <a:lvl6pPr marL="457200" algn="l" rtl="0" fontAlgn="base">
        <a:spcBef>
          <a:spcPct val="0"/>
        </a:spcBef>
        <a:spcAft>
          <a:spcPct val="0"/>
        </a:spcAft>
        <a:defRPr sz="4400">
          <a:solidFill>
            <a:schemeClr val="tx2"/>
          </a:solidFill>
          <a:latin typeface="Posterama"/>
        </a:defRPr>
      </a:lvl6pPr>
      <a:lvl7pPr marL="914400" algn="l" rtl="0" fontAlgn="base">
        <a:spcBef>
          <a:spcPct val="0"/>
        </a:spcBef>
        <a:spcAft>
          <a:spcPct val="0"/>
        </a:spcAft>
        <a:defRPr sz="4400">
          <a:solidFill>
            <a:schemeClr val="tx2"/>
          </a:solidFill>
          <a:latin typeface="Posterama"/>
        </a:defRPr>
      </a:lvl7pPr>
      <a:lvl8pPr marL="1371600" algn="l" rtl="0" fontAlgn="base">
        <a:spcBef>
          <a:spcPct val="0"/>
        </a:spcBef>
        <a:spcAft>
          <a:spcPct val="0"/>
        </a:spcAft>
        <a:defRPr sz="4400">
          <a:solidFill>
            <a:schemeClr val="tx2"/>
          </a:solidFill>
          <a:latin typeface="Posterama"/>
        </a:defRPr>
      </a:lvl8pPr>
      <a:lvl9pPr marL="1828800" algn="l" rtl="0" fontAlgn="base">
        <a:spcBef>
          <a:spcPct val="0"/>
        </a:spcBef>
        <a:spcAft>
          <a:spcPct val="0"/>
        </a:spcAft>
        <a:defRPr sz="4400">
          <a:solidFill>
            <a:schemeClr val="tx2"/>
          </a:solidFill>
          <a:latin typeface="Posterama"/>
        </a:defRPr>
      </a:lvl9pPr>
    </p:titleStyle>
    <p:bodyStyle>
      <a:lvl1pPr marL="228600" indent="-228600" algn="l" rtl="0" fontAlgn="base">
        <a:lnSpc>
          <a:spcPct val="110000"/>
        </a:lnSpc>
        <a:spcBef>
          <a:spcPts val="1000"/>
        </a:spcBef>
        <a:spcAft>
          <a:spcPct val="0"/>
        </a:spcAft>
        <a:buClr>
          <a:srgbClr val="7162FE"/>
        </a:buClr>
        <a:buFont typeface="Avenir Next LT Pro"/>
        <a:buChar char="+"/>
        <a:defRPr sz="2800" kern="1200">
          <a:solidFill>
            <a:schemeClr val="tx2"/>
          </a:solidFill>
          <a:latin typeface="+mn-lt"/>
          <a:ea typeface="+mn-ea"/>
          <a:cs typeface="+mn-cs"/>
        </a:defRPr>
      </a:lvl1pPr>
      <a:lvl2pPr marL="685800" indent="-228600" algn="l" rtl="0" fontAlgn="base">
        <a:lnSpc>
          <a:spcPct val="110000"/>
        </a:lnSpc>
        <a:spcBef>
          <a:spcPts val="500"/>
        </a:spcBef>
        <a:spcAft>
          <a:spcPct val="0"/>
        </a:spcAft>
        <a:buClr>
          <a:srgbClr val="7162FE"/>
        </a:buClr>
        <a:buFont typeface="Avenir Next LT Pro"/>
        <a:buChar char="+"/>
        <a:defRPr sz="2400" kern="1200">
          <a:solidFill>
            <a:schemeClr val="tx2"/>
          </a:solidFill>
          <a:latin typeface="+mn-lt"/>
          <a:ea typeface="+mn-ea"/>
          <a:cs typeface="+mn-cs"/>
        </a:defRPr>
      </a:lvl2pPr>
      <a:lvl3pPr marL="1143000" indent="-228600" algn="l" rtl="0" fontAlgn="base">
        <a:lnSpc>
          <a:spcPct val="110000"/>
        </a:lnSpc>
        <a:spcBef>
          <a:spcPts val="500"/>
        </a:spcBef>
        <a:spcAft>
          <a:spcPct val="0"/>
        </a:spcAft>
        <a:buClr>
          <a:srgbClr val="7162FE"/>
        </a:buClr>
        <a:buFont typeface="Avenir Next LT Pro"/>
        <a:buChar char="+"/>
        <a:defRPr sz="2000" kern="1200">
          <a:solidFill>
            <a:schemeClr val="tx2"/>
          </a:solidFill>
          <a:latin typeface="+mn-lt"/>
          <a:ea typeface="+mn-ea"/>
          <a:cs typeface="+mn-cs"/>
        </a:defRPr>
      </a:lvl3pPr>
      <a:lvl4pPr marL="1600200" indent="-228600" algn="l" rtl="0" fontAlgn="base">
        <a:lnSpc>
          <a:spcPct val="110000"/>
        </a:lnSpc>
        <a:spcBef>
          <a:spcPts val="500"/>
        </a:spcBef>
        <a:spcAft>
          <a:spcPct val="0"/>
        </a:spcAft>
        <a:buClr>
          <a:srgbClr val="7162FE"/>
        </a:buClr>
        <a:buFont typeface="Avenir Next LT Pro"/>
        <a:buChar char="+"/>
        <a:defRPr kern="1200">
          <a:solidFill>
            <a:schemeClr val="tx2"/>
          </a:solidFill>
          <a:latin typeface="+mn-lt"/>
          <a:ea typeface="+mn-ea"/>
          <a:cs typeface="+mn-cs"/>
        </a:defRPr>
      </a:lvl4pPr>
      <a:lvl5pPr marL="2057400" indent="-228600" algn="l" rtl="0" fontAlgn="base">
        <a:lnSpc>
          <a:spcPct val="110000"/>
        </a:lnSpc>
        <a:spcBef>
          <a:spcPts val="500"/>
        </a:spcBef>
        <a:spcAft>
          <a:spcPct val="0"/>
        </a:spcAft>
        <a:buClr>
          <a:srgbClr val="7162FE"/>
        </a:buClr>
        <a:buFont typeface="Avenir Next LT Pro"/>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www.leighanois.com/baile.ph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5.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0BD0D7F1-3A79-43A8-8794-7AFB9C05B090}" type="slidenum">
              <a:rPr lang="en-US"/>
              <a:pPr>
                <a:defRPr/>
              </a:pPr>
              <a:t>1</a:t>
            </a:fld>
            <a:endParaRPr lang="en-US"/>
          </a:p>
        </p:txBody>
      </p:sp>
      <p:sp>
        <p:nvSpPr>
          <p:cNvPr id="4" name="TextBox 3">
            <a:extLst>
              <a:ext uri="{FF2B5EF4-FFF2-40B4-BE49-F238E27FC236}"/>
            </a:extLst>
          </p:cNvPr>
          <p:cNvSpPr txBox="1"/>
          <p:nvPr/>
        </p:nvSpPr>
        <p:spPr>
          <a:xfrm>
            <a:off x="2085975" y="3781425"/>
            <a:ext cx="7256463" cy="2124075"/>
          </a:xfrm>
          <a:prstGeom prst="rect">
            <a:avLst/>
          </a:prstGeom>
          <a:noFill/>
        </p:spPr>
        <p:txBody>
          <a:bodyPr>
            <a:spAutoFit/>
          </a:bodyPr>
          <a:lstStyle/>
          <a:p>
            <a:pPr algn="ctr" fontAlgn="auto">
              <a:spcBef>
                <a:spcPts val="0"/>
              </a:spcBef>
              <a:spcAft>
                <a:spcPts val="0"/>
              </a:spcAft>
              <a:defRPr/>
            </a:pPr>
            <a:r>
              <a:rPr lang="en-US" sz="4400" b="1" dirty="0" err="1">
                <a:solidFill>
                  <a:schemeClr val="accent6">
                    <a:lumMod val="50000"/>
                  </a:schemeClr>
                </a:solidFill>
                <a:latin typeface="+mj-lt"/>
                <a:ea typeface="+mj-ea"/>
                <a:cs typeface="+mj-cs"/>
              </a:rPr>
              <a:t>Caint</a:t>
            </a:r>
            <a:r>
              <a:rPr lang="en-US" sz="4400" b="1" dirty="0">
                <a:solidFill>
                  <a:schemeClr val="accent6">
                    <a:lumMod val="50000"/>
                  </a:schemeClr>
                </a:solidFill>
                <a:latin typeface="+mj-lt"/>
                <a:ea typeface="+mj-ea"/>
                <a:cs typeface="+mj-cs"/>
              </a:rPr>
              <a:t>, </a:t>
            </a:r>
            <a:r>
              <a:rPr lang="en-US" sz="4400" b="1" dirty="0" err="1">
                <a:solidFill>
                  <a:schemeClr val="accent6">
                    <a:lumMod val="50000"/>
                  </a:schemeClr>
                </a:solidFill>
                <a:latin typeface="+mj-lt"/>
                <a:ea typeface="+mj-ea"/>
                <a:cs typeface="+mj-cs"/>
              </a:rPr>
              <a:t>Comhrá</a:t>
            </a:r>
            <a:r>
              <a:rPr lang="en-US" sz="4400" b="1" dirty="0">
                <a:solidFill>
                  <a:schemeClr val="accent6">
                    <a:lumMod val="50000"/>
                  </a:schemeClr>
                </a:solidFill>
                <a:latin typeface="+mj-lt"/>
                <a:ea typeface="+mj-ea"/>
                <a:cs typeface="+mj-cs"/>
              </a:rPr>
              <a:t> &amp; Craic</a:t>
            </a:r>
            <a:r>
              <a:rPr lang="en-US" sz="4400" b="1" dirty="0">
                <a:latin typeface="+mj-lt"/>
                <a:cs typeface="+mn-cs"/>
              </a:rPr>
              <a:t/>
            </a:r>
            <a:br>
              <a:rPr lang="en-US" sz="4400" b="1" dirty="0">
                <a:latin typeface="+mj-lt"/>
                <a:cs typeface="+mn-cs"/>
              </a:rPr>
            </a:br>
            <a:r>
              <a:rPr lang="en-US" sz="4400" dirty="0" err="1">
                <a:solidFill>
                  <a:schemeClr val="accent6">
                    <a:lumMod val="50000"/>
                  </a:schemeClr>
                </a:solidFill>
                <a:latin typeface="+mj-lt"/>
                <a:cs typeface="Posterama"/>
              </a:rPr>
              <a:t>Féilte</a:t>
            </a:r>
            <a:r>
              <a:rPr lang="en-US" sz="4400" dirty="0">
                <a:solidFill>
                  <a:schemeClr val="accent6">
                    <a:lumMod val="50000"/>
                  </a:schemeClr>
                </a:solidFill>
                <a:latin typeface="+mj-lt"/>
                <a:cs typeface="Posterama"/>
              </a:rPr>
              <a:t> an </a:t>
            </a:r>
            <a:r>
              <a:rPr lang="en-US" sz="4400" dirty="0" err="1">
                <a:solidFill>
                  <a:schemeClr val="accent6">
                    <a:lumMod val="50000"/>
                  </a:schemeClr>
                </a:solidFill>
                <a:latin typeface="+mj-lt"/>
                <a:cs typeface="Posterama"/>
              </a:rPr>
              <a:t>Earraigh</a:t>
            </a:r>
            <a:r>
              <a:rPr lang="en-US" sz="4400" dirty="0">
                <a:solidFill>
                  <a:schemeClr val="accent6">
                    <a:lumMod val="50000"/>
                  </a:schemeClr>
                </a:solidFill>
                <a:latin typeface="+mj-lt"/>
                <a:cs typeface="Posterama"/>
              </a:rPr>
              <a:t> &amp; </a:t>
            </a:r>
            <a:r>
              <a:rPr lang="en-US" sz="4400" dirty="0" err="1">
                <a:solidFill>
                  <a:schemeClr val="accent6">
                    <a:lumMod val="50000"/>
                  </a:schemeClr>
                </a:solidFill>
                <a:latin typeface="+mj-lt"/>
                <a:cs typeface="Posterama"/>
              </a:rPr>
              <a:t>Seachtain</a:t>
            </a:r>
            <a:r>
              <a:rPr lang="en-US" sz="4400" dirty="0">
                <a:solidFill>
                  <a:schemeClr val="accent6">
                    <a:lumMod val="50000"/>
                  </a:schemeClr>
                </a:solidFill>
                <a:latin typeface="+mj-lt"/>
                <a:cs typeface="Posterama"/>
              </a:rPr>
              <a:t> </a:t>
            </a:r>
            <a:r>
              <a:rPr lang="en-US" sz="4400" dirty="0" err="1">
                <a:solidFill>
                  <a:schemeClr val="accent6">
                    <a:lumMod val="50000"/>
                  </a:schemeClr>
                </a:solidFill>
                <a:latin typeface="+mj-lt"/>
                <a:cs typeface="Posterama"/>
              </a:rPr>
              <a:t>na</a:t>
            </a:r>
            <a:r>
              <a:rPr lang="en-US" sz="4400" dirty="0">
                <a:solidFill>
                  <a:schemeClr val="accent6">
                    <a:lumMod val="50000"/>
                  </a:schemeClr>
                </a:solidFill>
                <a:latin typeface="+mj-lt"/>
                <a:cs typeface="Posterama"/>
              </a:rPr>
              <a:t> </a:t>
            </a:r>
            <a:r>
              <a:rPr lang="en-US" sz="4400" dirty="0" err="1">
                <a:solidFill>
                  <a:schemeClr val="accent6">
                    <a:lumMod val="50000"/>
                  </a:schemeClr>
                </a:solidFill>
                <a:latin typeface="+mj-lt"/>
                <a:cs typeface="Posterama"/>
              </a:rPr>
              <a:t>Gaeilge</a:t>
            </a:r>
          </a:p>
        </p:txBody>
      </p:sp>
      <p:pic>
        <p:nvPicPr>
          <p:cNvPr id="17411" name="Picture Placeholder 1" descr="Child with green top hat and balloons"/>
          <p:cNvPicPr>
            <a:picLocks noChangeAspect="1"/>
          </p:cNvPicPr>
          <p:nvPr/>
        </p:nvPicPr>
        <p:blipFill>
          <a:blip r:embed="rId3"/>
          <a:srcRect l="2129" r="2129"/>
          <a:stretch>
            <a:fillRect/>
          </a:stretch>
        </p:blipFill>
        <p:spPr bwMode="auto">
          <a:xfrm>
            <a:off x="531813" y="-9525"/>
            <a:ext cx="5599112" cy="3897313"/>
          </a:xfrm>
          <a:prstGeom prst="rect">
            <a:avLst/>
          </a:prstGeom>
          <a:noFill/>
          <a:ln w="9525">
            <a:noFill/>
            <a:miter lim="800000"/>
            <a:headEnd/>
            <a:tailEnd/>
          </a:ln>
        </p:spPr>
      </p:pic>
      <p:pic>
        <p:nvPicPr>
          <p:cNvPr id="17412" name="Picture 5" descr="Large and small hands holding red heart"/>
          <p:cNvPicPr>
            <a:picLocks noChangeAspect="1"/>
          </p:cNvPicPr>
          <p:nvPr/>
        </p:nvPicPr>
        <p:blipFill>
          <a:blip r:embed="rId4"/>
          <a:srcRect l="9648" r="9648"/>
          <a:stretch>
            <a:fillRect/>
          </a:stretch>
        </p:blipFill>
        <p:spPr bwMode="auto">
          <a:xfrm>
            <a:off x="6078538" y="-9525"/>
            <a:ext cx="5580062" cy="3889375"/>
          </a:xfrm>
          <a:prstGeom prst="rect">
            <a:avLst/>
          </a:prstGeom>
          <a:noFill/>
          <a:ln w="9525">
            <a:noFill/>
            <a:miter lim="800000"/>
            <a:headEnd/>
            <a:tailEnd/>
          </a:ln>
        </p:spPr>
      </p:pic>
      <p:pic>
        <p:nvPicPr>
          <p:cNvPr id="17413" name="Picture 7" descr="A close-up of a logo&#10;&#10;Description automatically generated"/>
          <p:cNvPicPr>
            <a:picLocks noChangeAspect="1"/>
          </p:cNvPicPr>
          <p:nvPr/>
        </p:nvPicPr>
        <p:blipFill>
          <a:blip r:embed="rId5"/>
          <a:srcRect/>
          <a:stretch>
            <a:fillRect/>
          </a:stretch>
        </p:blipFill>
        <p:spPr bwMode="auto">
          <a:xfrm>
            <a:off x="14288" y="6286500"/>
            <a:ext cx="2895600" cy="684213"/>
          </a:xfrm>
          <a:prstGeom prst="rect">
            <a:avLst/>
          </a:prstGeom>
          <a:noFill/>
          <a:ln w="9525">
            <a:noFill/>
            <a:miter lim="800000"/>
            <a:headEnd/>
            <a:tailEnd/>
          </a:ln>
        </p:spPr>
      </p:pic>
      <p:pic>
        <p:nvPicPr>
          <p:cNvPr id="17414" name="Picture 9" descr="A red square with black text&#10;&#10;Description automatically generated"/>
          <p:cNvPicPr>
            <a:picLocks noChangeAspect="1"/>
          </p:cNvPicPr>
          <p:nvPr/>
        </p:nvPicPr>
        <p:blipFill>
          <a:blip r:embed="rId6"/>
          <a:srcRect/>
          <a:stretch>
            <a:fillRect/>
          </a:stretch>
        </p:blipFill>
        <p:spPr bwMode="auto">
          <a:xfrm>
            <a:off x="10418763" y="6111875"/>
            <a:ext cx="1758950" cy="8588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000EB4DF-62C6-43BF-87D4-9A01DA8FEE8C}" type="slidenum">
              <a:rPr lang="en-US"/>
              <a:pPr>
                <a:defRPr/>
              </a:pPr>
              <a:t>10</a:t>
            </a:fld>
            <a:endParaRPr lang="en-US"/>
          </a:p>
        </p:txBody>
      </p:sp>
      <p:sp>
        <p:nvSpPr>
          <p:cNvPr id="13" name="Text Placeholder 9"/>
          <p:cNvSpPr txBox="1">
            <a:spLocks/>
          </p:cNvSpPr>
          <p:nvPr/>
        </p:nvSpPr>
        <p:spPr bwMode="auto">
          <a:xfrm>
            <a:off x="2363788" y="1809750"/>
            <a:ext cx="3017837" cy="3727450"/>
          </a:xfrm>
          <a:prstGeom prst="rect">
            <a:avLst/>
          </a:prstGeom>
          <a:solidFill>
            <a:schemeClr val="bg1"/>
          </a:solidFill>
          <a:ln w="9525">
            <a:noFill/>
            <a:miter lim="800000"/>
            <a:headEnd/>
            <a:tailEnd/>
          </a:ln>
        </p:spPr>
        <p:txBody>
          <a:bodyPr/>
          <a:lstStyle/>
          <a:p>
            <a:pPr marL="171450" indent="-228600">
              <a:lnSpc>
                <a:spcPct val="110000"/>
              </a:lnSpc>
              <a:spcBef>
                <a:spcPts val="1000"/>
              </a:spcBef>
              <a:buClr>
                <a:srgbClr val="7162FE"/>
              </a:buClr>
              <a:buFont typeface="Avenir Next LT Pro"/>
              <a:buChar char="+"/>
            </a:pPr>
            <a:r>
              <a:rPr lang="en-US" b="1">
                <a:solidFill>
                  <a:schemeClr val="tx2"/>
                </a:solidFill>
                <a:latin typeface="Avenir Next LT Pro"/>
              </a:rPr>
              <a:t>Cad a fheiceann tú? </a:t>
            </a:r>
          </a:p>
          <a:p>
            <a:pPr marL="171450" indent="-228600">
              <a:lnSpc>
                <a:spcPct val="110000"/>
              </a:lnSpc>
              <a:spcBef>
                <a:spcPts val="1000"/>
              </a:spcBef>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b="1">
                <a:solidFill>
                  <a:schemeClr val="tx2"/>
                </a:solidFill>
                <a:latin typeface="Avenir Next LT Pro"/>
              </a:rPr>
              <a:t>Feicim.....</a:t>
            </a:r>
          </a:p>
          <a:p>
            <a:pPr marL="171450" indent="-228600">
              <a:lnSpc>
                <a:spcPct val="110000"/>
              </a:lnSpc>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Croí</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Tá sé briste</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b="1">
                <a:solidFill>
                  <a:schemeClr val="tx2"/>
                </a:solidFill>
                <a:latin typeface="Avenir Next LT Pro"/>
              </a:rPr>
              <a:t>Croíbhriste</a:t>
            </a:r>
          </a:p>
        </p:txBody>
      </p:sp>
      <p:sp>
        <p:nvSpPr>
          <p:cNvPr id="14" name="Title 18">
            <a:extLst>
              <a:ext uri="{FF2B5EF4-FFF2-40B4-BE49-F238E27FC236}"/>
            </a:extLst>
          </p:cNvPr>
          <p:cNvSpPr>
            <a:spLocks noGrp="1"/>
          </p:cNvSpPr>
          <p:nvPr>
            <p:ph type="title"/>
          </p:nvPr>
        </p:nvSpPr>
        <p:spPr>
          <a:xfrm>
            <a:off x="1798638" y="219075"/>
            <a:ext cx="4987925" cy="1665288"/>
          </a:xfrm>
        </p:spPr>
        <p:txBody>
          <a:bodyPr vert="horz" lIns="91440" tIns="45720" rIns="91440" bIns="45720" rtlCol="0" anchor="ctr">
            <a:normAutofit/>
          </a:bodyPr>
          <a:lstStyle/>
          <a:p>
            <a:pPr fontAlgn="auto">
              <a:spcAft>
                <a:spcPts val="0"/>
              </a:spcAft>
              <a:defRPr/>
            </a:pPr>
            <a:r>
              <a:rPr lang="en-US" err="1">
                <a:solidFill>
                  <a:schemeClr val="accent3">
                    <a:lumMod val="50000"/>
                  </a:schemeClr>
                </a:solidFill>
              </a:rPr>
              <a:t>Imeartas</a:t>
            </a:r>
            <a:r>
              <a:rPr lang="en-US">
                <a:solidFill>
                  <a:schemeClr val="accent3">
                    <a:lumMod val="50000"/>
                  </a:schemeClr>
                </a:solidFill>
              </a:rPr>
              <a:t> Focal</a:t>
            </a:r>
          </a:p>
        </p:txBody>
      </p:sp>
      <p:pic>
        <p:nvPicPr>
          <p:cNvPr id="34820" name="Picture 3" descr="A red square with black text&#10;&#10;Description automatically generated"/>
          <p:cNvPicPr>
            <a:picLocks noChangeAspect="1"/>
          </p:cNvPicPr>
          <p:nvPr/>
        </p:nvPicPr>
        <p:blipFill>
          <a:blip r:embed="rId3"/>
          <a:srcRect/>
          <a:stretch>
            <a:fillRect/>
          </a:stretch>
        </p:blipFill>
        <p:spPr bwMode="auto">
          <a:xfrm>
            <a:off x="10418763" y="6111875"/>
            <a:ext cx="1758950" cy="858838"/>
          </a:xfrm>
          <a:prstGeom prst="rect">
            <a:avLst/>
          </a:prstGeom>
          <a:noFill/>
          <a:ln w="9525">
            <a:noFill/>
            <a:miter lim="800000"/>
            <a:headEnd/>
            <a:tailEnd/>
          </a:ln>
        </p:spPr>
      </p:pic>
      <p:pic>
        <p:nvPicPr>
          <p:cNvPr id="34821" name="Picture 2" descr="A red broken heart with blue border&#10;&#10;Description automatically generated"/>
          <p:cNvPicPr>
            <a:picLocks noChangeAspect="1"/>
          </p:cNvPicPr>
          <p:nvPr/>
        </p:nvPicPr>
        <p:blipFill>
          <a:blip r:embed="rId4"/>
          <a:srcRect/>
          <a:stretch>
            <a:fillRect/>
          </a:stretch>
        </p:blipFill>
        <p:spPr bwMode="auto">
          <a:xfrm>
            <a:off x="6570663" y="1808163"/>
            <a:ext cx="5024437" cy="3554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C3C03D27-609E-4865-9773-A520429F9541}" type="slidenum">
              <a:rPr lang="en-US"/>
              <a:pPr>
                <a:defRPr/>
              </a:pPr>
              <a:t>11</a:t>
            </a:fld>
            <a:endParaRPr lang="en-US"/>
          </a:p>
        </p:txBody>
      </p:sp>
      <p:sp>
        <p:nvSpPr>
          <p:cNvPr id="13" name="Text Placeholder 9"/>
          <p:cNvSpPr txBox="1">
            <a:spLocks/>
          </p:cNvSpPr>
          <p:nvPr/>
        </p:nvSpPr>
        <p:spPr bwMode="auto">
          <a:xfrm>
            <a:off x="2363788" y="1809750"/>
            <a:ext cx="3017837" cy="3727450"/>
          </a:xfrm>
          <a:prstGeom prst="rect">
            <a:avLst/>
          </a:prstGeom>
          <a:solidFill>
            <a:schemeClr val="bg1"/>
          </a:solidFill>
          <a:ln w="9525">
            <a:noFill/>
            <a:miter lim="800000"/>
            <a:headEnd/>
            <a:tailEnd/>
          </a:ln>
        </p:spPr>
        <p:txBody>
          <a:bodyPr/>
          <a:lstStyle/>
          <a:p>
            <a:pPr marL="171450" indent="-228600">
              <a:lnSpc>
                <a:spcPct val="110000"/>
              </a:lnSpc>
              <a:spcBef>
                <a:spcPts val="1000"/>
              </a:spcBef>
              <a:buClr>
                <a:srgbClr val="7162FE"/>
              </a:buClr>
              <a:buFont typeface="Avenir Next LT Pro"/>
              <a:buChar char="+"/>
            </a:pPr>
            <a:r>
              <a:rPr lang="en-US" b="1">
                <a:solidFill>
                  <a:schemeClr val="tx2"/>
                </a:solidFill>
                <a:latin typeface="Avenir Next LT Pro"/>
              </a:rPr>
              <a:t>Cad a fheiceann tú? </a:t>
            </a:r>
          </a:p>
          <a:p>
            <a:pPr marL="171450" indent="-228600">
              <a:lnSpc>
                <a:spcPct val="110000"/>
              </a:lnSpc>
              <a:spcBef>
                <a:spcPts val="1000"/>
              </a:spcBef>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b="1">
                <a:solidFill>
                  <a:schemeClr val="tx2"/>
                </a:solidFill>
                <a:latin typeface="Avenir Next LT Pro"/>
              </a:rPr>
              <a:t>Feicim.....</a:t>
            </a:r>
          </a:p>
          <a:p>
            <a:pPr marL="171450" indent="-228600">
              <a:lnSpc>
                <a:spcPct val="110000"/>
              </a:lnSpc>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Croí</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Barróg, grá</a:t>
            </a:r>
          </a:p>
          <a:p>
            <a:pPr marL="171450" indent="-228600">
              <a:lnSpc>
                <a:spcPct val="110000"/>
              </a:lnSpc>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b="1">
                <a:solidFill>
                  <a:schemeClr val="tx2"/>
                </a:solidFill>
                <a:latin typeface="Avenir Next LT Pro"/>
              </a:rPr>
              <a:t>Grá mo chroí thú</a:t>
            </a:r>
          </a:p>
        </p:txBody>
      </p:sp>
      <p:sp>
        <p:nvSpPr>
          <p:cNvPr id="14" name="Title 18">
            <a:extLst>
              <a:ext uri="{FF2B5EF4-FFF2-40B4-BE49-F238E27FC236}"/>
            </a:extLst>
          </p:cNvPr>
          <p:cNvSpPr>
            <a:spLocks noGrp="1"/>
          </p:cNvSpPr>
          <p:nvPr>
            <p:ph type="title"/>
          </p:nvPr>
        </p:nvSpPr>
        <p:spPr>
          <a:xfrm>
            <a:off x="1798638" y="219075"/>
            <a:ext cx="4987925" cy="1665288"/>
          </a:xfrm>
        </p:spPr>
        <p:txBody>
          <a:bodyPr vert="horz" lIns="91440" tIns="45720" rIns="91440" bIns="45720" rtlCol="0" anchor="ctr">
            <a:normAutofit/>
          </a:bodyPr>
          <a:lstStyle/>
          <a:p>
            <a:pPr fontAlgn="auto">
              <a:spcAft>
                <a:spcPts val="0"/>
              </a:spcAft>
              <a:defRPr/>
            </a:pPr>
            <a:r>
              <a:rPr lang="en-US" err="1">
                <a:solidFill>
                  <a:schemeClr val="accent3">
                    <a:lumMod val="50000"/>
                  </a:schemeClr>
                </a:solidFill>
              </a:rPr>
              <a:t>Imeartas</a:t>
            </a:r>
            <a:r>
              <a:rPr lang="en-US">
                <a:solidFill>
                  <a:schemeClr val="accent3">
                    <a:lumMod val="50000"/>
                  </a:schemeClr>
                </a:solidFill>
              </a:rPr>
              <a:t> Focal</a:t>
            </a:r>
          </a:p>
        </p:txBody>
      </p:sp>
      <p:pic>
        <p:nvPicPr>
          <p:cNvPr id="36868" name="Picture 4" descr="A red square with black text&#10;&#10;Description automatically generated"/>
          <p:cNvPicPr>
            <a:picLocks noChangeAspect="1"/>
          </p:cNvPicPr>
          <p:nvPr/>
        </p:nvPicPr>
        <p:blipFill>
          <a:blip r:embed="rId4"/>
          <a:srcRect/>
          <a:stretch>
            <a:fillRect/>
          </a:stretch>
        </p:blipFill>
        <p:spPr bwMode="auto">
          <a:xfrm>
            <a:off x="10418763" y="6111875"/>
            <a:ext cx="1768475" cy="735013"/>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6089650" y="1620838"/>
            <a:ext cx="5603875" cy="3919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bwMode="auto">
          <a:xfrm>
            <a:off x="1198563" y="868363"/>
            <a:ext cx="4899025" cy="1112837"/>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Taisce Tuisceana</a:t>
            </a:r>
            <a:endParaRPr lang="en-US" smtClean="0"/>
          </a:p>
        </p:txBody>
      </p:sp>
      <p:sp>
        <p:nvSpPr>
          <p:cNvPr id="38914" name="Content Placeholder 2"/>
          <p:cNvSpPr>
            <a:spLocks noGrp="1"/>
          </p:cNvSpPr>
          <p:nvPr>
            <p:ph idx="1"/>
          </p:nvPr>
        </p:nvSpPr>
        <p:spPr bwMode="auto">
          <a:xfrm>
            <a:off x="388938" y="1973263"/>
            <a:ext cx="7121525" cy="4195762"/>
          </a:xfrm>
          <a:solidFill>
            <a:schemeClr val="bg1"/>
          </a:solidFill>
          <a:ln>
            <a:miter lim="800000"/>
            <a:headEnd/>
            <a:tailEnd/>
          </a:ln>
        </p:spPr>
        <p:txBody>
          <a:bodyPr vert="horz" wrap="square" lIns="91440" tIns="45720" rIns="91440" bIns="45720" numCol="1" anchor="t" anchorCtr="0" compatLnSpc="1">
            <a:prstTxWarp prst="textNoShape">
              <a:avLst/>
            </a:prstTxWarp>
          </a:bodyPr>
          <a:lstStyle/>
          <a:p>
            <a:r>
              <a:rPr lang="en-US" sz="2400" smtClean="0">
                <a:solidFill>
                  <a:srgbClr val="002060"/>
                </a:solidFill>
                <a:latin typeface="Posterama"/>
                <a:ea typeface="Posterama"/>
                <a:cs typeface="Posterama"/>
              </a:rPr>
              <a:t>- Áis léamhthuisceana chéimnithe</a:t>
            </a:r>
            <a:endParaRPr lang="en-US" smtClean="0">
              <a:solidFill>
                <a:srgbClr val="201449"/>
              </a:solidFill>
              <a:ea typeface="Posterama"/>
              <a:cs typeface="Posterama"/>
            </a:endParaRPr>
          </a:p>
          <a:p>
            <a:pPr>
              <a:spcBef>
                <a:spcPts val="500"/>
              </a:spcBef>
            </a:pPr>
            <a:r>
              <a:rPr lang="en-US" sz="2400" smtClean="0">
                <a:solidFill>
                  <a:srgbClr val="002060"/>
                </a:solidFill>
                <a:latin typeface="Posterama"/>
                <a:ea typeface="Posterama"/>
                <a:cs typeface="Posterama"/>
              </a:rPr>
              <a:t/>
            </a:r>
            <a:br>
              <a:rPr lang="en-US" sz="2400" smtClean="0">
                <a:solidFill>
                  <a:srgbClr val="002060"/>
                </a:solidFill>
                <a:latin typeface="Posterama"/>
                <a:ea typeface="Posterama"/>
                <a:cs typeface="Posterama"/>
              </a:rPr>
            </a:br>
            <a:r>
              <a:rPr lang="en-US" sz="2400" smtClean="0">
                <a:solidFill>
                  <a:srgbClr val="002060"/>
                </a:solidFill>
                <a:latin typeface="Posterama"/>
                <a:ea typeface="Posterama"/>
                <a:cs typeface="Posterama"/>
              </a:rPr>
              <a:t> - Réimse leathan seánraí léitheoireachta</a:t>
            </a:r>
            <a:endParaRPr lang="en-US" smtClean="0">
              <a:solidFill>
                <a:srgbClr val="201449"/>
              </a:solidFill>
              <a:ea typeface="Posterama"/>
              <a:cs typeface="Posterama"/>
            </a:endParaRPr>
          </a:p>
          <a:p>
            <a:pPr>
              <a:spcBef>
                <a:spcPts val="500"/>
              </a:spcBef>
            </a:pPr>
            <a:r>
              <a:rPr lang="en-US" sz="2400" smtClean="0">
                <a:solidFill>
                  <a:srgbClr val="002060"/>
                </a:solidFill>
                <a:latin typeface="Posterama"/>
                <a:ea typeface="Posterama"/>
                <a:cs typeface="Posterama"/>
              </a:rPr>
              <a:t>   san áireamh, idir fhicean agus neamhfhicsean</a:t>
            </a:r>
            <a:endParaRPr lang="en-US" smtClean="0">
              <a:solidFill>
                <a:srgbClr val="201449"/>
              </a:solidFill>
              <a:ea typeface="Posterama"/>
              <a:cs typeface="Posterama"/>
            </a:endParaRPr>
          </a:p>
          <a:p>
            <a:pPr>
              <a:spcBef>
                <a:spcPts val="500"/>
              </a:spcBef>
            </a:pPr>
            <a:r>
              <a:rPr lang="en-US" sz="2400" smtClean="0">
                <a:solidFill>
                  <a:srgbClr val="002060"/>
                </a:solidFill>
                <a:latin typeface="Posterama"/>
                <a:ea typeface="Posterama"/>
                <a:cs typeface="Posterama"/>
              </a:rPr>
              <a:t/>
            </a:r>
            <a:br>
              <a:rPr lang="en-US" sz="2400" smtClean="0">
                <a:solidFill>
                  <a:srgbClr val="002060"/>
                </a:solidFill>
                <a:latin typeface="Posterama"/>
                <a:ea typeface="Posterama"/>
                <a:cs typeface="Posterama"/>
              </a:rPr>
            </a:br>
            <a:r>
              <a:rPr lang="en-US" sz="2400" smtClean="0">
                <a:solidFill>
                  <a:srgbClr val="002060"/>
                </a:solidFill>
                <a:latin typeface="Posterama"/>
                <a:ea typeface="Posterama"/>
                <a:cs typeface="Posterama"/>
              </a:rPr>
              <a:t> - Sraith 1 (Asal, Béar, Caora)</a:t>
            </a:r>
            <a:endParaRPr lang="en-US" smtClean="0">
              <a:solidFill>
                <a:srgbClr val="201449"/>
              </a:solidFill>
              <a:ea typeface="Posterama"/>
              <a:cs typeface="Posterama"/>
            </a:endParaRPr>
          </a:p>
          <a:p>
            <a:pPr>
              <a:spcBef>
                <a:spcPts val="500"/>
              </a:spcBef>
            </a:pPr>
            <a:r>
              <a:rPr lang="en-US" sz="2400" smtClean="0">
                <a:solidFill>
                  <a:srgbClr val="002060"/>
                </a:solidFill>
                <a:latin typeface="Posterama"/>
                <a:ea typeface="Posterama"/>
                <a:cs typeface="Posterama"/>
              </a:rPr>
              <a:t/>
            </a:r>
            <a:br>
              <a:rPr lang="en-US" sz="2400" smtClean="0">
                <a:solidFill>
                  <a:srgbClr val="002060"/>
                </a:solidFill>
                <a:latin typeface="Posterama"/>
                <a:ea typeface="Posterama"/>
                <a:cs typeface="Posterama"/>
              </a:rPr>
            </a:br>
            <a:r>
              <a:rPr lang="en-US" sz="2400" smtClean="0">
                <a:solidFill>
                  <a:srgbClr val="002060"/>
                </a:solidFill>
                <a:latin typeface="Posterama"/>
                <a:ea typeface="Posterama"/>
                <a:cs typeface="Posterama"/>
              </a:rPr>
              <a:t> - Sraith 2 (Dobhareach, Eilifint)</a:t>
            </a:r>
            <a:br>
              <a:rPr lang="en-US" sz="2400" smtClean="0">
                <a:solidFill>
                  <a:srgbClr val="002060"/>
                </a:solidFill>
                <a:latin typeface="Posterama"/>
                <a:ea typeface="Posterama"/>
                <a:cs typeface="Posterama"/>
              </a:rPr>
            </a:br>
            <a:r>
              <a:rPr lang="en-US" sz="2400" smtClean="0">
                <a:solidFill>
                  <a:srgbClr val="002060"/>
                </a:solidFill>
                <a:latin typeface="Posterama"/>
                <a:ea typeface="Posterama"/>
                <a:cs typeface="Posterama"/>
              </a:rPr>
              <a:t/>
            </a:r>
            <a:br>
              <a:rPr lang="en-US" sz="2400" smtClean="0">
                <a:solidFill>
                  <a:srgbClr val="002060"/>
                </a:solidFill>
                <a:latin typeface="Posterama"/>
                <a:ea typeface="Posterama"/>
                <a:cs typeface="Posterama"/>
              </a:rPr>
            </a:br>
            <a:r>
              <a:rPr lang="en-US" sz="2400" smtClean="0">
                <a:solidFill>
                  <a:srgbClr val="002060"/>
                </a:solidFill>
                <a:latin typeface="Posterama"/>
                <a:ea typeface="Posterama"/>
                <a:cs typeface="Posterama"/>
              </a:rPr>
              <a:t> </a:t>
            </a:r>
            <a:r>
              <a:rPr lang="en-US" sz="2400" b="1" smtClean="0">
                <a:solidFill>
                  <a:srgbClr val="002060"/>
                </a:solidFill>
                <a:latin typeface="Posterama"/>
                <a:ea typeface="Posterama"/>
                <a:cs typeface="Posterama"/>
              </a:rPr>
              <a:t>  Leagan digiteach ar </a:t>
            </a:r>
            <a:r>
              <a:rPr lang="en-US" sz="2400" b="1" i="1" smtClean="0">
                <a:solidFill>
                  <a:srgbClr val="002060"/>
                </a:solidFill>
                <a:latin typeface="Posterama"/>
                <a:ea typeface="Posterama"/>
                <a:cs typeface="Posterama"/>
              </a:rPr>
              <a:t>An Tairseach</a:t>
            </a:r>
            <a:endParaRPr lang="en-US" b="1" smtClean="0"/>
          </a:p>
        </p:txBody>
      </p:sp>
      <p:sp>
        <p:nvSpPr>
          <p:cNvPr id="6" name="Slide Number Placeholder 5">
            <a:extLst>
              <a:ext uri="{FF2B5EF4-FFF2-40B4-BE49-F238E27FC236}"/>
            </a:extLst>
          </p:cNvPr>
          <p:cNvSpPr>
            <a:spLocks noGrp="1"/>
          </p:cNvSpPr>
          <p:nvPr>
            <p:ph type="sldNum" sz="quarter" idx="16"/>
          </p:nvPr>
        </p:nvSpPr>
        <p:spPr/>
        <p:txBody>
          <a:bodyPr/>
          <a:lstStyle/>
          <a:p>
            <a:pPr>
              <a:defRPr/>
            </a:pPr>
            <a:fld id="{FE31BC57-D901-4530-9EB2-31DBB3C46ABA}" type="slidenum">
              <a:rPr lang="en-US"/>
              <a:pPr>
                <a:defRPr/>
              </a:pPr>
              <a:t>12</a:t>
            </a:fld>
            <a:endParaRPr lang="en-US"/>
          </a:p>
        </p:txBody>
      </p:sp>
      <p:pic>
        <p:nvPicPr>
          <p:cNvPr id="38916" name="Picture 9" descr="A red square with black text&#10;&#10;Description automatically generated"/>
          <p:cNvPicPr>
            <a:picLocks noChangeAspect="1"/>
          </p:cNvPicPr>
          <p:nvPr/>
        </p:nvPicPr>
        <p:blipFill>
          <a:blip r:embed="rId3"/>
          <a:srcRect/>
          <a:stretch>
            <a:fillRect/>
          </a:stretch>
        </p:blipFill>
        <p:spPr bwMode="auto">
          <a:xfrm>
            <a:off x="10645775" y="6156325"/>
            <a:ext cx="1546225" cy="701675"/>
          </a:xfrm>
          <a:prstGeom prst="rect">
            <a:avLst/>
          </a:prstGeom>
          <a:noFill/>
          <a:ln w="9525">
            <a:noFill/>
            <a:miter lim="800000"/>
            <a:headEnd/>
            <a:tailEnd/>
          </a:ln>
        </p:spPr>
      </p:pic>
      <p:pic>
        <p:nvPicPr>
          <p:cNvPr id="38917" name="Picture 10" descr="A cover of a book&#10;&#10;Description automatically generated"/>
          <p:cNvPicPr>
            <a:picLocks noChangeAspect="1"/>
          </p:cNvPicPr>
          <p:nvPr/>
        </p:nvPicPr>
        <p:blipFill>
          <a:blip r:embed="rId4"/>
          <a:srcRect l="467" t="2124" r="226" b="-58"/>
          <a:stretch>
            <a:fillRect/>
          </a:stretch>
        </p:blipFill>
        <p:spPr bwMode="auto">
          <a:xfrm>
            <a:off x="8269288" y="2476500"/>
            <a:ext cx="1806575" cy="2468563"/>
          </a:xfrm>
          <a:prstGeom prst="rect">
            <a:avLst/>
          </a:prstGeom>
          <a:noFill/>
          <a:ln w="9525">
            <a:noFill/>
            <a:miter lim="800000"/>
            <a:headEnd/>
            <a:tailEnd/>
          </a:ln>
        </p:spPr>
      </p:pic>
      <p:pic>
        <p:nvPicPr>
          <p:cNvPr id="38918" name="Picture 11" descr="A cover of a book&#10;&#10;Description automatically generated"/>
          <p:cNvPicPr>
            <a:picLocks noChangeAspect="1"/>
          </p:cNvPicPr>
          <p:nvPr/>
        </p:nvPicPr>
        <p:blipFill>
          <a:blip r:embed="rId5"/>
          <a:srcRect/>
          <a:stretch>
            <a:fillRect/>
          </a:stretch>
        </p:blipFill>
        <p:spPr bwMode="auto">
          <a:xfrm>
            <a:off x="9907588" y="2233613"/>
            <a:ext cx="2114550" cy="29511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bwMode="auto">
          <a:xfrm>
            <a:off x="4383088" y="0"/>
            <a:ext cx="3422650" cy="1227138"/>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An tEarrach</a:t>
            </a:r>
          </a:p>
        </p:txBody>
      </p:sp>
      <p:sp>
        <p:nvSpPr>
          <p:cNvPr id="6" name="Slide Number Placeholder 5">
            <a:extLst>
              <a:ext uri="{FF2B5EF4-FFF2-40B4-BE49-F238E27FC236}"/>
            </a:extLst>
          </p:cNvPr>
          <p:cNvSpPr>
            <a:spLocks noGrp="1"/>
          </p:cNvSpPr>
          <p:nvPr>
            <p:ph type="sldNum" sz="quarter" idx="18"/>
          </p:nvPr>
        </p:nvSpPr>
        <p:spPr/>
        <p:txBody>
          <a:bodyPr/>
          <a:lstStyle/>
          <a:p>
            <a:pPr>
              <a:defRPr/>
            </a:pPr>
            <a:fld id="{E44BFDFE-4222-4E6C-A3A8-4D2DF992EE1B}" type="slidenum">
              <a:rPr lang="en-US"/>
              <a:pPr>
                <a:defRPr/>
              </a:pPr>
              <a:t>13</a:t>
            </a:fld>
            <a:endParaRPr lang="en-US"/>
          </a:p>
        </p:txBody>
      </p:sp>
      <p:pic>
        <p:nvPicPr>
          <p:cNvPr id="40963" name="Picture 8" descr="A book cover with pictures and a map&#10;&#10;Description automatically generated"/>
          <p:cNvPicPr>
            <a:picLocks noChangeAspect="1"/>
          </p:cNvPicPr>
          <p:nvPr/>
        </p:nvPicPr>
        <p:blipFill>
          <a:blip r:embed="rId3"/>
          <a:srcRect l="-162" t="1135" r="44984" b="-1135"/>
          <a:stretch>
            <a:fillRect/>
          </a:stretch>
        </p:blipFill>
        <p:spPr bwMode="auto">
          <a:xfrm>
            <a:off x="8174038" y="1519238"/>
            <a:ext cx="3535362" cy="4530725"/>
          </a:xfrm>
          <a:prstGeom prst="rect">
            <a:avLst/>
          </a:prstGeom>
          <a:noFill/>
          <a:ln w="9525">
            <a:noFill/>
            <a:miter lim="800000"/>
            <a:headEnd/>
            <a:tailEnd/>
          </a:ln>
        </p:spPr>
      </p:pic>
      <p:pic>
        <p:nvPicPr>
          <p:cNvPr id="40964" name="Picture 2" descr="A screenshot of a game&#10;&#10;Description automatically generated"/>
          <p:cNvPicPr>
            <a:picLocks noChangeAspect="1"/>
          </p:cNvPicPr>
          <p:nvPr/>
        </p:nvPicPr>
        <p:blipFill>
          <a:blip r:embed="rId4"/>
          <a:srcRect/>
          <a:stretch>
            <a:fillRect/>
          </a:stretch>
        </p:blipFill>
        <p:spPr bwMode="auto">
          <a:xfrm>
            <a:off x="1354138" y="1524000"/>
            <a:ext cx="6457950" cy="4529138"/>
          </a:xfrm>
          <a:prstGeom prst="rect">
            <a:avLst/>
          </a:prstGeom>
          <a:noFill/>
          <a:ln w="9525">
            <a:noFill/>
            <a:miter lim="800000"/>
            <a:headEnd/>
            <a:tailEnd/>
          </a:ln>
        </p:spPr>
      </p:pic>
      <p:pic>
        <p:nvPicPr>
          <p:cNvPr id="40965" name="Picture 3" descr="A red square with black text&#10;&#10;Description automatically generated"/>
          <p:cNvPicPr>
            <a:picLocks noChangeAspect="1"/>
          </p:cNvPicPr>
          <p:nvPr/>
        </p:nvPicPr>
        <p:blipFill>
          <a:blip r:embed="rId5"/>
          <a:srcRect/>
          <a:stretch>
            <a:fillRect/>
          </a:stretch>
        </p:blipFill>
        <p:spPr bwMode="auto">
          <a:xfrm>
            <a:off x="10418763" y="6159500"/>
            <a:ext cx="1758950" cy="8112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extLst>
          </p:cNvPr>
          <p:cNvSpPr>
            <a:spLocks noGrp="1"/>
          </p:cNvSpPr>
          <p:nvPr>
            <p:ph type="sldNum" sz="quarter" idx="18"/>
          </p:nvPr>
        </p:nvSpPr>
        <p:spPr/>
        <p:txBody>
          <a:bodyPr/>
          <a:lstStyle/>
          <a:p>
            <a:pPr>
              <a:defRPr/>
            </a:pPr>
            <a:fld id="{D249B367-A317-46F1-948E-169A3B7ECAD8}" type="slidenum">
              <a:rPr lang="en-US"/>
              <a:pPr>
                <a:defRPr/>
              </a:pPr>
              <a:t>14</a:t>
            </a:fld>
            <a:endParaRPr lang="en-US"/>
          </a:p>
        </p:txBody>
      </p:sp>
      <p:sp>
        <p:nvSpPr>
          <p:cNvPr id="43010" name="Title 1"/>
          <p:cNvSpPr>
            <a:spLocks noGrp="1"/>
          </p:cNvSpPr>
          <p:nvPr>
            <p:ph type="title"/>
          </p:nvPr>
        </p:nvSpPr>
        <p:spPr bwMode="auto">
          <a:xfrm>
            <a:off x="3232150" y="115888"/>
            <a:ext cx="4789488" cy="1039812"/>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Lá Fhéile Vailintín</a:t>
            </a:r>
          </a:p>
        </p:txBody>
      </p:sp>
      <p:sp>
        <p:nvSpPr>
          <p:cNvPr id="8" name="Footer Placeholder 4">
            <a:extLst>
              <a:ext uri="{FF2B5EF4-FFF2-40B4-BE49-F238E27FC236}"/>
            </a:extLst>
          </p:cNvPr>
          <p:cNvSpPr>
            <a:spLocks noGrp="1"/>
          </p:cNvSpPr>
          <p:nvPr>
            <p:ph type="ftr" sz="quarter" idx="17"/>
          </p:nvPr>
        </p:nvSpPr>
        <p:spPr/>
        <p:txBody>
          <a:bodyPr/>
          <a:lstStyle/>
          <a:p>
            <a:pPr>
              <a:defRPr/>
            </a:pPr>
            <a:r>
              <a:rPr lang="en-US"/>
              <a:t>PRESENTATION TITLE</a:t>
            </a:r>
          </a:p>
        </p:txBody>
      </p:sp>
      <p:sp>
        <p:nvSpPr>
          <p:cNvPr id="11" name="Slide Number Placeholder 5">
            <a:extLst>
              <a:ext uri="{FF2B5EF4-FFF2-40B4-BE49-F238E27FC236}"/>
            </a:extLst>
          </p:cNvPr>
          <p:cNvSpPr txBox="1">
            <a:spLocks/>
          </p:cNvSpPr>
          <p:nvPr/>
        </p:nvSpPr>
        <p:spPr>
          <a:xfrm>
            <a:off x="10058400" y="6508750"/>
            <a:ext cx="1447800" cy="365125"/>
          </a:xfrm>
          <a:prstGeom prst="rect">
            <a:avLst/>
          </a:prstGeom>
        </p:spPr>
        <p:txBody>
          <a:bodyPr/>
          <a:lstStyle>
            <a:defPPr>
              <a:defRPr lang="en-US"/>
            </a:defPPr>
            <a:lvl1pPr marL="0" algn="r" defTabSz="914400" rtl="0" eaLnBrk="1" latinLnBrk="0" hangingPunct="1">
              <a:defRPr sz="900" kern="1200" spc="200" baseline="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7F743C6-BEF0-4FCB-B050-0C54C84CE534}" type="slidenum">
              <a:rPr lang="en-US" smtClean="0"/>
              <a:pPr fontAlgn="auto">
                <a:spcBef>
                  <a:spcPts val="0"/>
                </a:spcBef>
                <a:spcAft>
                  <a:spcPts val="0"/>
                </a:spcAft>
                <a:defRPr/>
              </a:pPr>
              <a:t>14</a:t>
            </a:fld>
            <a:endParaRPr lang="en-US"/>
          </a:p>
        </p:txBody>
      </p:sp>
      <p:pic>
        <p:nvPicPr>
          <p:cNvPr id="43013" name="Picture 12" descr="A screenshot of a game&#10;&#10;Description automatically generated"/>
          <p:cNvPicPr>
            <a:picLocks noChangeAspect="1"/>
          </p:cNvPicPr>
          <p:nvPr/>
        </p:nvPicPr>
        <p:blipFill>
          <a:blip r:embed="rId3"/>
          <a:srcRect/>
          <a:stretch>
            <a:fillRect/>
          </a:stretch>
        </p:blipFill>
        <p:spPr bwMode="auto">
          <a:xfrm>
            <a:off x="269875" y="1155700"/>
            <a:ext cx="7161213" cy="5048250"/>
          </a:xfrm>
          <a:prstGeom prst="rect">
            <a:avLst/>
          </a:prstGeom>
          <a:noFill/>
          <a:ln w="9525">
            <a:noFill/>
            <a:miter lim="800000"/>
            <a:headEnd/>
            <a:tailEnd/>
          </a:ln>
        </p:spPr>
      </p:pic>
      <p:pic>
        <p:nvPicPr>
          <p:cNvPr id="43014" name="Picture 14" descr="A screenshot of a game&#10;&#10;Description automatically generated"/>
          <p:cNvPicPr>
            <a:picLocks noChangeAspect="1"/>
          </p:cNvPicPr>
          <p:nvPr/>
        </p:nvPicPr>
        <p:blipFill>
          <a:blip r:embed="rId4"/>
          <a:srcRect/>
          <a:stretch>
            <a:fillRect/>
          </a:stretch>
        </p:blipFill>
        <p:spPr bwMode="auto">
          <a:xfrm>
            <a:off x="7586663" y="1155700"/>
            <a:ext cx="3832225" cy="4921250"/>
          </a:xfrm>
          <a:prstGeom prst="rect">
            <a:avLst/>
          </a:prstGeom>
          <a:noFill/>
          <a:ln w="9525">
            <a:noFill/>
            <a:miter lim="800000"/>
            <a:headEnd/>
            <a:tailEnd/>
          </a:ln>
        </p:spPr>
      </p:pic>
      <p:pic>
        <p:nvPicPr>
          <p:cNvPr id="43015" name="Picture 1" descr="A red square with black text&#10;&#10;Description automatically generated"/>
          <p:cNvPicPr>
            <a:picLocks noChangeAspect="1"/>
          </p:cNvPicPr>
          <p:nvPr/>
        </p:nvPicPr>
        <p:blipFill>
          <a:blip r:embed="rId5"/>
          <a:srcRect/>
          <a:stretch>
            <a:fillRect/>
          </a:stretch>
        </p:blipFill>
        <p:spPr bwMode="auto">
          <a:xfrm>
            <a:off x="10418763" y="6203950"/>
            <a:ext cx="1758950" cy="7667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p:cNvSpPr>
            <a:spLocks noGrp="1"/>
          </p:cNvSpPr>
          <p:nvPr>
            <p:ph type="title"/>
          </p:nvPr>
        </p:nvSpPr>
        <p:spPr bwMode="auto">
          <a:xfrm>
            <a:off x="544513" y="1920875"/>
            <a:ext cx="6392862" cy="4965700"/>
          </a:xfrm>
          <a:noFill/>
          <a:ln>
            <a:miter lim="800000"/>
            <a:headEnd/>
            <a:tailEnd/>
          </a:ln>
        </p:spPr>
        <p:txBody>
          <a:bodyPr vert="horz" wrap="square" lIns="91440" tIns="45720" rIns="91440" bIns="45720" numCol="1" anchor="ctr" anchorCtr="0" compatLnSpc="1">
            <a:prstTxWarp prst="textNoShape">
              <a:avLst/>
            </a:prstTxWarp>
          </a:bodyPr>
          <a:lstStyle/>
          <a:p>
            <a:r>
              <a:rPr lang="en-US" sz="2400" smtClean="0">
                <a:solidFill>
                  <a:srgbClr val="7162FE"/>
                </a:solidFill>
                <a:latin typeface="Arial" charset="0"/>
                <a:cs typeface="Arial" charset="0"/>
              </a:rPr>
              <a:t>•</a:t>
            </a:r>
            <a:r>
              <a:rPr lang="en-US" sz="2400" smtClean="0">
                <a:solidFill>
                  <a:srgbClr val="002060"/>
                </a:solidFill>
                <a:ea typeface="Posterama"/>
                <a:cs typeface="Posterama"/>
              </a:rPr>
              <a:t>Acmhainn nua dhigiteach do scoileanna  atá ar fáil ar an suíomh </a:t>
            </a:r>
            <a:r>
              <a:rPr lang="en-US" sz="2400" i="1" smtClean="0">
                <a:solidFill>
                  <a:srgbClr val="002060"/>
                </a:solidFill>
                <a:ea typeface="Posterama"/>
                <a:cs typeface="Posterama"/>
                <a:hlinkClick r:id="rId3"/>
              </a:rPr>
              <a:t>leighanois.com</a:t>
            </a:r>
            <a:r>
              <a:rPr lang="en-US" sz="2400" i="1" smtClean="0">
                <a:solidFill>
                  <a:srgbClr val="002060"/>
                </a:solidFill>
                <a:ea typeface="Posterama"/>
                <a:cs typeface="Posterama"/>
              </a:rPr>
              <a:t/>
            </a:r>
            <a:br>
              <a:rPr lang="en-US" sz="2400" i="1" smtClean="0">
                <a:solidFill>
                  <a:srgbClr val="002060"/>
                </a:solidFill>
                <a:ea typeface="Posterama"/>
                <a:cs typeface="Posterama"/>
              </a:rPr>
            </a:br>
            <a:r>
              <a:rPr lang="en-US" sz="2400" smtClean="0">
                <a:solidFill>
                  <a:srgbClr val="7162FE"/>
                </a:solidFill>
                <a:cs typeface="Arial" charset="0"/>
              </a:rPr>
              <a:t>•</a:t>
            </a:r>
            <a:r>
              <a:rPr lang="en-US" sz="2400" smtClean="0">
                <a:solidFill>
                  <a:srgbClr val="002060"/>
                </a:solidFill>
                <a:ea typeface="Posterama"/>
                <a:cs typeface="Posterama"/>
              </a:rPr>
              <a:t>Saor in aisce</a:t>
            </a:r>
            <a:r>
              <a:rPr lang="en-US" sz="2400" smtClean="0">
                <a:ea typeface="Posterama"/>
                <a:cs typeface="Posterama"/>
              </a:rPr>
              <a:t/>
            </a:r>
            <a:br>
              <a:rPr lang="en-US" sz="2400" smtClean="0">
                <a:ea typeface="Posterama"/>
                <a:cs typeface="Posterama"/>
              </a:rPr>
            </a:br>
            <a:r>
              <a:rPr lang="en-US" sz="2400" smtClean="0">
                <a:solidFill>
                  <a:srgbClr val="7162FE"/>
                </a:solidFill>
                <a:cs typeface="Arial" charset="0"/>
              </a:rPr>
              <a:t>•</a:t>
            </a:r>
            <a:r>
              <a:rPr lang="en-US" sz="2400" smtClean="0">
                <a:solidFill>
                  <a:srgbClr val="002060"/>
                </a:solidFill>
                <a:ea typeface="Posterama"/>
                <a:cs typeface="Posterama"/>
              </a:rPr>
              <a:t>Foinse nuachta, eolais agus spraoi</a:t>
            </a:r>
            <a:r>
              <a:rPr lang="en-US" sz="2400" smtClean="0">
                <a:ea typeface="Posterama"/>
                <a:cs typeface="Posterama"/>
              </a:rPr>
              <a:t/>
            </a:r>
            <a:br>
              <a:rPr lang="en-US" sz="2400" smtClean="0">
                <a:ea typeface="Posterama"/>
                <a:cs typeface="Posterama"/>
              </a:rPr>
            </a:br>
            <a:r>
              <a:rPr lang="en-US" sz="2400" smtClean="0">
                <a:solidFill>
                  <a:srgbClr val="7162FE"/>
                </a:solidFill>
                <a:cs typeface="Arial" charset="0"/>
              </a:rPr>
              <a:t>•</a:t>
            </a:r>
            <a:r>
              <a:rPr lang="en-US" sz="2400" smtClean="0">
                <a:solidFill>
                  <a:srgbClr val="002060"/>
                </a:solidFill>
                <a:ea typeface="Posterama"/>
                <a:cs typeface="Posterama"/>
              </a:rPr>
              <a:t>Alt nua gach lá bunaithe ar scéalta reatha sa nuacht nó do thopaicí atá ábhartha don churaclam</a:t>
            </a:r>
            <a:br>
              <a:rPr lang="en-US" sz="2400" smtClean="0">
                <a:solidFill>
                  <a:srgbClr val="002060"/>
                </a:solidFill>
                <a:ea typeface="Posterama"/>
                <a:cs typeface="Posterama"/>
              </a:rPr>
            </a:br>
            <a:r>
              <a:rPr lang="en-US" smtClean="0">
                <a:ea typeface="Posterama"/>
                <a:cs typeface="Posterama"/>
              </a:rPr>
              <a:t/>
            </a:r>
            <a:br>
              <a:rPr lang="en-US" smtClean="0">
                <a:ea typeface="Posterama"/>
                <a:cs typeface="Posterama"/>
              </a:rPr>
            </a:br>
            <a:endParaRPr lang="en-US" smtClean="0">
              <a:ea typeface="Posterama"/>
              <a:cs typeface="Posterama"/>
            </a:endParaRPr>
          </a:p>
        </p:txBody>
      </p:sp>
      <p:sp>
        <p:nvSpPr>
          <p:cNvPr id="45058" name="Text Placeholder 6"/>
          <p:cNvSpPr>
            <a:spLocks noGrp="1"/>
          </p:cNvSpPr>
          <p:nvPr>
            <p:ph type="body" sz="quarter" idx="16"/>
          </p:nvPr>
        </p:nvSpPr>
        <p:spPr bwMode="auto">
          <a:xfrm>
            <a:off x="1195388" y="473075"/>
            <a:ext cx="4452937" cy="1093788"/>
          </a:xfrm>
          <a:noFill/>
          <a:ln>
            <a:miter lim="800000"/>
            <a:headEnd/>
            <a:tailEnd/>
          </a:ln>
        </p:spPr>
        <p:txBody>
          <a:bodyPr vert="horz" wrap="square" lIns="91440" tIns="45720" rIns="91440" bIns="45720" numCol="1" anchor="t" anchorCtr="0" compatLnSpc="1">
            <a:prstTxWarp prst="textNoShape">
              <a:avLst/>
            </a:prstTxWarp>
          </a:bodyPr>
          <a:lstStyle/>
          <a:p>
            <a:pPr marL="0" indent="0">
              <a:buFont typeface="Avenir Next LT Pro"/>
              <a:buNone/>
            </a:pPr>
            <a:r>
              <a:rPr lang="en-US" sz="4400" smtClean="0">
                <a:solidFill>
                  <a:srgbClr val="002060"/>
                </a:solidFill>
                <a:latin typeface="Posterama"/>
                <a:ea typeface="Posterama"/>
                <a:cs typeface="Posterama"/>
              </a:rPr>
              <a:t>Nuacht Anois</a:t>
            </a:r>
          </a:p>
        </p:txBody>
      </p:sp>
      <p:sp>
        <p:nvSpPr>
          <p:cNvPr id="6" name="Slide Number Placeholder 5">
            <a:extLst>
              <a:ext uri="{FF2B5EF4-FFF2-40B4-BE49-F238E27FC236}"/>
            </a:extLst>
          </p:cNvPr>
          <p:cNvSpPr>
            <a:spLocks noGrp="1"/>
          </p:cNvSpPr>
          <p:nvPr>
            <p:ph type="sldNum" sz="quarter" idx="19"/>
          </p:nvPr>
        </p:nvSpPr>
        <p:spPr/>
        <p:txBody>
          <a:bodyPr/>
          <a:lstStyle/>
          <a:p>
            <a:pPr>
              <a:defRPr/>
            </a:pPr>
            <a:fld id="{1AE0CEC8-B548-4AF7-89E9-DB35B52138D0}" type="slidenum">
              <a:rPr lang="en-US"/>
              <a:pPr>
                <a:defRPr/>
              </a:pPr>
              <a:t>15</a:t>
            </a:fld>
            <a:endParaRPr lang="en-US"/>
          </a:p>
        </p:txBody>
      </p:sp>
      <p:pic>
        <p:nvPicPr>
          <p:cNvPr id="45060" name="Picture 16" descr="A qr code with a dinosaur&#10;&#10;AI-generated content may be incorrect."/>
          <p:cNvPicPr>
            <a:picLocks noChangeAspect="1"/>
          </p:cNvPicPr>
          <p:nvPr/>
        </p:nvPicPr>
        <p:blipFill>
          <a:blip r:embed="rId4"/>
          <a:srcRect/>
          <a:stretch>
            <a:fillRect/>
          </a:stretch>
        </p:blipFill>
        <p:spPr bwMode="auto">
          <a:xfrm>
            <a:off x="7381875" y="1285875"/>
            <a:ext cx="4286250" cy="4286250"/>
          </a:xfrm>
          <a:prstGeom prst="rect">
            <a:avLst/>
          </a:prstGeom>
          <a:noFill/>
          <a:ln w="9525">
            <a:noFill/>
            <a:miter lim="800000"/>
            <a:headEnd/>
            <a:tailEnd/>
          </a:ln>
        </p:spPr>
      </p:pic>
      <p:pic>
        <p:nvPicPr>
          <p:cNvPr id="45061" name="Picture 17" descr="A green and yellow at symbol&#10;&#10;AI-generated content may be incorrect."/>
          <p:cNvPicPr>
            <a:picLocks noChangeAspect="1"/>
          </p:cNvPicPr>
          <p:nvPr/>
        </p:nvPicPr>
        <p:blipFill>
          <a:blip r:embed="rId5"/>
          <a:srcRect/>
          <a:stretch>
            <a:fillRect/>
          </a:stretch>
        </p:blipFill>
        <p:spPr bwMode="auto">
          <a:xfrm>
            <a:off x="10148888" y="1588"/>
            <a:ext cx="2401887" cy="1300162"/>
          </a:xfrm>
          <a:prstGeom prst="rect">
            <a:avLst/>
          </a:prstGeom>
          <a:noFill/>
          <a:ln w="9525">
            <a:noFill/>
            <a:miter lim="800000"/>
            <a:headEnd/>
            <a:tailEnd/>
          </a:ln>
        </p:spPr>
      </p:pic>
      <p:pic>
        <p:nvPicPr>
          <p:cNvPr id="45062" name="Picture 19" descr="A red square with black text&#10;&#10;Description automatically generated"/>
          <p:cNvPicPr>
            <a:picLocks noChangeAspect="1"/>
          </p:cNvPicPr>
          <p:nvPr/>
        </p:nvPicPr>
        <p:blipFill>
          <a:blip r:embed="rId6"/>
          <a:srcRect/>
          <a:stretch>
            <a:fillRect/>
          </a:stretch>
        </p:blipFill>
        <p:spPr bwMode="auto">
          <a:xfrm>
            <a:off x="1588" y="6122988"/>
            <a:ext cx="1768475" cy="7334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extLst>
          </p:cNvPr>
          <p:cNvSpPr>
            <a:spLocks noGrp="1"/>
          </p:cNvSpPr>
          <p:nvPr>
            <p:ph type="ftr" sz="quarter" idx="15"/>
          </p:nvPr>
        </p:nvSpPr>
        <p:spPr/>
        <p:txBody>
          <a:bodyPr/>
          <a:lstStyle/>
          <a:p>
            <a:pPr>
              <a:defRPr/>
            </a:pPr>
            <a:r>
              <a:rPr lang="en-US"/>
              <a:t>PRESENTATION TITLE</a:t>
            </a:r>
          </a:p>
        </p:txBody>
      </p:sp>
      <p:sp>
        <p:nvSpPr>
          <p:cNvPr id="7" name="Slide Number Placeholder 6">
            <a:extLst>
              <a:ext uri="{FF2B5EF4-FFF2-40B4-BE49-F238E27FC236}"/>
            </a:extLst>
          </p:cNvPr>
          <p:cNvSpPr>
            <a:spLocks noGrp="1"/>
          </p:cNvSpPr>
          <p:nvPr>
            <p:ph type="sldNum" sz="quarter" idx="16"/>
          </p:nvPr>
        </p:nvSpPr>
        <p:spPr/>
        <p:txBody>
          <a:bodyPr/>
          <a:lstStyle/>
          <a:p>
            <a:pPr>
              <a:defRPr/>
            </a:pPr>
            <a:fld id="{BF8A2308-9D31-4A4E-862A-2855C171678C}" type="slidenum">
              <a:rPr lang="en-US"/>
              <a:pPr>
                <a:defRPr/>
              </a:pPr>
              <a:t>16</a:t>
            </a:fld>
            <a:endParaRPr lang="en-US"/>
          </a:p>
        </p:txBody>
      </p:sp>
      <p:pic>
        <p:nvPicPr>
          <p:cNvPr id="47107" name="Content Placeholder 16" descr="A screenshot of a cellphone&#10;&#10;AI-generated content may be incorrect."/>
          <p:cNvPicPr>
            <a:picLocks noGrp="1" noChangeAspect="1"/>
          </p:cNvPicPr>
          <p:nvPr>
            <p:ph sz="quarter" idx="13"/>
          </p:nvPr>
        </p:nvPicPr>
        <p:blipFill>
          <a:blip r:embed="rId3"/>
          <a:srcRect/>
          <a:stretch>
            <a:fillRect/>
          </a:stretch>
        </p:blipFill>
        <p:spPr bwMode="auto">
          <a:xfrm>
            <a:off x="427038" y="365125"/>
            <a:ext cx="3860800" cy="6180138"/>
          </a:xfrm>
          <a:noFill/>
          <a:ln>
            <a:miter lim="800000"/>
            <a:headEnd/>
            <a:tailEnd/>
          </a:ln>
        </p:spPr>
      </p:pic>
      <p:pic>
        <p:nvPicPr>
          <p:cNvPr id="47108" name="Picture 17" descr="A group of orange squares with white text&#10;&#10;AI-generated content may be incorrect."/>
          <p:cNvPicPr>
            <a:picLocks noChangeAspect="1"/>
          </p:cNvPicPr>
          <p:nvPr/>
        </p:nvPicPr>
        <p:blipFill>
          <a:blip r:embed="rId4"/>
          <a:srcRect/>
          <a:stretch>
            <a:fillRect/>
          </a:stretch>
        </p:blipFill>
        <p:spPr bwMode="auto">
          <a:xfrm>
            <a:off x="4503738" y="806450"/>
            <a:ext cx="7578725" cy="4471988"/>
          </a:xfrm>
          <a:prstGeom prst="rect">
            <a:avLst/>
          </a:prstGeom>
          <a:noFill/>
          <a:ln w="9525">
            <a:noFill/>
            <a:miter lim="800000"/>
            <a:headEnd/>
            <a:tailEnd/>
          </a:ln>
        </p:spPr>
      </p:pic>
      <p:pic>
        <p:nvPicPr>
          <p:cNvPr id="47109" name="Picture 18" descr="A close up of a logo&#10;&#10;AI-generated content may be incorrect."/>
          <p:cNvPicPr>
            <a:picLocks noChangeAspect="1"/>
          </p:cNvPicPr>
          <p:nvPr/>
        </p:nvPicPr>
        <p:blipFill>
          <a:blip r:embed="rId5"/>
          <a:srcRect/>
          <a:stretch>
            <a:fillRect/>
          </a:stretch>
        </p:blipFill>
        <p:spPr bwMode="auto">
          <a:xfrm>
            <a:off x="4727575" y="5557838"/>
            <a:ext cx="5283200" cy="784225"/>
          </a:xfrm>
          <a:prstGeom prst="rect">
            <a:avLst/>
          </a:prstGeom>
          <a:noFill/>
          <a:ln w="9525">
            <a:noFill/>
            <a:miter lim="800000"/>
            <a:headEnd/>
            <a:tailEnd/>
          </a:ln>
        </p:spPr>
      </p:pic>
      <p:pic>
        <p:nvPicPr>
          <p:cNvPr id="47110" name="Picture 1" descr="A red square with black text&#10;&#10;Description automatically generated"/>
          <p:cNvPicPr>
            <a:picLocks noChangeAspect="1"/>
          </p:cNvPicPr>
          <p:nvPr/>
        </p:nvPicPr>
        <p:blipFill>
          <a:blip r:embed="rId6"/>
          <a:srcRect/>
          <a:stretch>
            <a:fillRect/>
          </a:stretch>
        </p:blipFill>
        <p:spPr bwMode="auto">
          <a:xfrm>
            <a:off x="10418763" y="6186488"/>
            <a:ext cx="1758950" cy="7842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F8C305E6-8074-4D94-8CD0-C79D319891E8}" type="slidenum">
              <a:rPr lang="en-US"/>
              <a:pPr>
                <a:defRPr/>
              </a:pPr>
              <a:t>17</a:t>
            </a:fld>
            <a:endParaRPr lang="en-US"/>
          </a:p>
        </p:txBody>
      </p:sp>
      <p:sp>
        <p:nvSpPr>
          <p:cNvPr id="4" name="TextBox 3">
            <a:extLst>
              <a:ext uri="{FF2B5EF4-FFF2-40B4-BE49-F238E27FC236}"/>
            </a:extLst>
          </p:cNvPr>
          <p:cNvSpPr txBox="1"/>
          <p:nvPr/>
        </p:nvSpPr>
        <p:spPr>
          <a:xfrm>
            <a:off x="3697288" y="431800"/>
            <a:ext cx="2624137" cy="769938"/>
          </a:xfrm>
          <a:prstGeom prst="rect">
            <a:avLst/>
          </a:prstGeom>
          <a:noFill/>
        </p:spPr>
        <p:txBody>
          <a:bodyPr>
            <a:spAutoFit/>
          </a:bodyPr>
          <a:lstStyle/>
          <a:p>
            <a:pPr fontAlgn="auto">
              <a:spcBef>
                <a:spcPts val="0"/>
              </a:spcBef>
              <a:spcAft>
                <a:spcPts val="0"/>
              </a:spcAft>
              <a:defRPr/>
            </a:pPr>
            <a:r>
              <a:rPr lang="en-US" sz="4400">
                <a:solidFill>
                  <a:schemeClr val="tx2"/>
                </a:solidFill>
                <a:latin typeface="+mj-lt"/>
                <a:ea typeface="+mj-ea"/>
                <a:cs typeface="+mj-cs"/>
              </a:rPr>
              <a:t>Cé Mise?</a:t>
            </a:r>
            <a:endParaRPr lang="en-GB" sz="4400">
              <a:latin typeface="+mn-lt"/>
              <a:cs typeface="+mn-cs"/>
            </a:endParaRPr>
          </a:p>
        </p:txBody>
      </p:sp>
      <p:sp>
        <p:nvSpPr>
          <p:cNvPr id="6" name="TextBox 5">
            <a:extLst>
              <a:ext uri="{FF2B5EF4-FFF2-40B4-BE49-F238E27FC236}"/>
            </a:extLst>
          </p:cNvPr>
          <p:cNvSpPr txBox="1"/>
          <p:nvPr/>
        </p:nvSpPr>
        <p:spPr>
          <a:xfrm>
            <a:off x="1054100" y="1879600"/>
            <a:ext cx="6102350" cy="3416300"/>
          </a:xfrm>
          <a:prstGeom prst="rect">
            <a:avLst/>
          </a:prstGeom>
          <a:solidFill>
            <a:schemeClr val="bg1"/>
          </a:solidFill>
        </p:spPr>
        <p:txBody>
          <a:bodyPr>
            <a:spAutoFit/>
          </a:bodyPr>
          <a:lstStyle/>
          <a:p>
            <a:pPr>
              <a:spcBef>
                <a:spcPts val="0"/>
              </a:spcBef>
              <a:spcAft>
                <a:spcPts val="0"/>
              </a:spcAft>
              <a:buFont typeface="Arial" panose="020B0604020202020204" pitchFamily="34" charset="0"/>
              <a:buChar char="•"/>
              <a:defRPr/>
            </a:pPr>
            <a:r>
              <a:rPr lang="en-GB" sz="2400" dirty="0">
                <a:solidFill>
                  <a:schemeClr val="tx2"/>
                </a:solidFill>
                <a:latin typeface="+mn-lt"/>
                <a:cs typeface="+mn-cs"/>
              </a:rPr>
              <a:t> Is </a:t>
            </a:r>
            <a:r>
              <a:rPr lang="en-GB" sz="2400" dirty="0" err="1">
                <a:solidFill>
                  <a:schemeClr val="tx2"/>
                </a:solidFill>
                <a:latin typeface="+mn-lt"/>
                <a:cs typeface="+mn-cs"/>
              </a:rPr>
              <a:t>ainmhí</a:t>
            </a:r>
            <a:r>
              <a:rPr lang="en-GB" sz="2400" dirty="0">
                <a:solidFill>
                  <a:schemeClr val="tx2"/>
                </a:solidFill>
                <a:latin typeface="+mn-lt"/>
                <a:cs typeface="+mn-cs"/>
              </a:rPr>
              <a:t> </a:t>
            </a:r>
            <a:r>
              <a:rPr lang="en-GB" sz="2400" dirty="0" err="1">
                <a:solidFill>
                  <a:schemeClr val="tx2"/>
                </a:solidFill>
                <a:latin typeface="+mn-lt"/>
                <a:cs typeface="+mn-cs"/>
              </a:rPr>
              <a:t>mé</a:t>
            </a:r>
            <a:r>
              <a:rPr lang="en-GB" sz="2400" dirty="0">
                <a:solidFill>
                  <a:schemeClr val="tx2"/>
                </a:solidFill>
                <a:latin typeface="+mn-lt"/>
                <a:cs typeface="+mn-cs"/>
              </a:rPr>
              <a:t>.</a:t>
            </a:r>
            <a:r>
              <a:rPr lang="en-US" sz="2400" dirty="0">
                <a:solidFill>
                  <a:schemeClr val="tx2"/>
                </a:solidFill>
                <a:latin typeface="+mn-lt"/>
                <a:cs typeface="+mn-cs"/>
              </a:rPr>
              <a:t>​</a:t>
            </a:r>
          </a:p>
          <a:p>
            <a:pPr>
              <a:spcBef>
                <a:spcPts val="0"/>
              </a:spcBef>
              <a:spcAft>
                <a:spcPts val="0"/>
              </a:spcAft>
              <a:buFont typeface="Arial" panose="020B0604020202020204" pitchFamily="34" charset="0"/>
              <a:buChar char="•"/>
              <a:defRPr/>
            </a:pPr>
            <a:r>
              <a:rPr lang="en-GB" sz="2400" dirty="0">
                <a:solidFill>
                  <a:schemeClr val="tx2"/>
                </a:solidFill>
                <a:latin typeface="+mn-lt"/>
                <a:cs typeface="+mn-cs"/>
              </a:rPr>
              <a:t> </a:t>
            </a:r>
            <a:r>
              <a:rPr lang="en-GB" sz="2400" dirty="0" err="1">
                <a:solidFill>
                  <a:schemeClr val="tx2"/>
                </a:solidFill>
                <a:latin typeface="+mn-lt"/>
                <a:cs typeface="+mn-cs"/>
              </a:rPr>
              <a:t>Tá</a:t>
            </a:r>
            <a:r>
              <a:rPr lang="en-GB" sz="2400" dirty="0">
                <a:solidFill>
                  <a:schemeClr val="tx2"/>
                </a:solidFill>
                <a:latin typeface="+mn-lt"/>
                <a:cs typeface="+mn-cs"/>
              </a:rPr>
              <a:t> </a:t>
            </a:r>
            <a:r>
              <a:rPr lang="en-GB" sz="2400" dirty="0" err="1">
                <a:solidFill>
                  <a:schemeClr val="tx2"/>
                </a:solidFill>
                <a:latin typeface="+mn-lt"/>
                <a:cs typeface="+mn-cs"/>
              </a:rPr>
              <a:t>ceithre</a:t>
            </a:r>
            <a:r>
              <a:rPr lang="en-GB" sz="2400" dirty="0">
                <a:solidFill>
                  <a:schemeClr val="tx2"/>
                </a:solidFill>
                <a:latin typeface="+mn-lt"/>
                <a:cs typeface="+mn-cs"/>
              </a:rPr>
              <a:t> </a:t>
            </a:r>
            <a:r>
              <a:rPr lang="en-GB" sz="2400" dirty="0" err="1">
                <a:solidFill>
                  <a:schemeClr val="tx2"/>
                </a:solidFill>
                <a:latin typeface="+mn-lt"/>
                <a:cs typeface="+mn-cs"/>
              </a:rPr>
              <a:t>chos</a:t>
            </a:r>
            <a:r>
              <a:rPr lang="en-GB" sz="2400" dirty="0">
                <a:solidFill>
                  <a:schemeClr val="tx2"/>
                </a:solidFill>
                <a:latin typeface="+mn-lt"/>
                <a:cs typeface="+mn-cs"/>
              </a:rPr>
              <a:t> </a:t>
            </a:r>
            <a:r>
              <a:rPr lang="en-GB" sz="2400" dirty="0" err="1">
                <a:solidFill>
                  <a:schemeClr val="tx2"/>
                </a:solidFill>
                <a:latin typeface="+mn-lt"/>
                <a:cs typeface="+mn-cs"/>
              </a:rPr>
              <a:t>agam</a:t>
            </a:r>
            <a:r>
              <a:rPr lang="en-GB" sz="2400" dirty="0">
                <a:solidFill>
                  <a:schemeClr val="tx2"/>
                </a:solidFill>
                <a:latin typeface="+mn-lt"/>
                <a:cs typeface="+mn-cs"/>
              </a:rPr>
              <a:t>.</a:t>
            </a:r>
            <a:r>
              <a:rPr lang="en-US" sz="2400" dirty="0">
                <a:solidFill>
                  <a:schemeClr val="tx2"/>
                </a:solidFill>
                <a:latin typeface="+mn-lt"/>
                <a:cs typeface="+mn-cs"/>
              </a:rPr>
              <a:t>​</a:t>
            </a:r>
            <a:endParaRPr lang="en-US" sz="2400" dirty="0">
              <a:solidFill>
                <a:schemeClr val="tx2"/>
              </a:solidFill>
              <a:latin typeface="+mn-lt"/>
              <a:cs typeface="Posterama"/>
            </a:endParaRPr>
          </a:p>
          <a:p>
            <a:pPr>
              <a:spcBef>
                <a:spcPts val="0"/>
              </a:spcBef>
              <a:spcAft>
                <a:spcPts val="0"/>
              </a:spcAft>
              <a:buFont typeface="Arial" panose="020B0604020202020204" pitchFamily="34" charset="0"/>
              <a:buChar char="•"/>
              <a:defRPr/>
            </a:pPr>
            <a:r>
              <a:rPr lang="en-GB" sz="2400" dirty="0">
                <a:solidFill>
                  <a:schemeClr val="tx2"/>
                </a:solidFill>
                <a:latin typeface="+mn-lt"/>
                <a:cs typeface="+mn-cs"/>
              </a:rPr>
              <a:t> </a:t>
            </a:r>
            <a:r>
              <a:rPr lang="en-GB" sz="2400" dirty="0" err="1">
                <a:solidFill>
                  <a:schemeClr val="tx2"/>
                </a:solidFill>
                <a:latin typeface="+mn-lt"/>
                <a:cs typeface="+mn-cs"/>
              </a:rPr>
              <a:t>Ithim</a:t>
            </a:r>
            <a:r>
              <a:rPr lang="en-GB" sz="2400" dirty="0">
                <a:solidFill>
                  <a:schemeClr val="tx2"/>
                </a:solidFill>
                <a:latin typeface="+mn-lt"/>
                <a:cs typeface="+mn-cs"/>
              </a:rPr>
              <a:t> </a:t>
            </a:r>
            <a:r>
              <a:rPr lang="en-GB" sz="2400" dirty="0" err="1">
                <a:solidFill>
                  <a:schemeClr val="tx2"/>
                </a:solidFill>
                <a:latin typeface="+mn-lt"/>
                <a:cs typeface="+mn-cs"/>
              </a:rPr>
              <a:t>leitís</a:t>
            </a:r>
            <a:r>
              <a:rPr lang="en-GB" sz="2400" dirty="0">
                <a:solidFill>
                  <a:schemeClr val="tx2"/>
                </a:solidFill>
                <a:latin typeface="+mn-lt"/>
                <a:cs typeface="+mn-cs"/>
              </a:rPr>
              <a:t>.</a:t>
            </a:r>
            <a:r>
              <a:rPr lang="en-US" sz="2400" dirty="0">
                <a:solidFill>
                  <a:schemeClr val="tx2"/>
                </a:solidFill>
                <a:latin typeface="+mn-lt"/>
                <a:cs typeface="+mn-cs"/>
              </a:rPr>
              <a:t>​</a:t>
            </a:r>
            <a:endParaRPr lang="en-US" sz="2400" dirty="0">
              <a:solidFill>
                <a:schemeClr val="tx2"/>
              </a:solidFill>
              <a:latin typeface="+mn-lt"/>
              <a:cs typeface="Posterama"/>
            </a:endParaRPr>
          </a:p>
          <a:p>
            <a:pPr>
              <a:spcBef>
                <a:spcPts val="0"/>
              </a:spcBef>
              <a:spcAft>
                <a:spcPts val="0"/>
              </a:spcAft>
              <a:buFont typeface="Arial" panose="020B0604020202020204" pitchFamily="34" charset="0"/>
              <a:buChar char="•"/>
              <a:defRPr/>
            </a:pPr>
            <a:r>
              <a:rPr lang="en-GB" sz="2400" dirty="0">
                <a:solidFill>
                  <a:schemeClr val="tx2"/>
                </a:solidFill>
                <a:latin typeface="+mn-lt"/>
                <a:cs typeface="+mn-cs"/>
              </a:rPr>
              <a:t> </a:t>
            </a:r>
            <a:r>
              <a:rPr lang="en-GB" sz="2400" dirty="0" err="1">
                <a:solidFill>
                  <a:schemeClr val="tx2"/>
                </a:solidFill>
                <a:latin typeface="+mn-lt"/>
                <a:cs typeface="+mn-cs"/>
              </a:rPr>
              <a:t>Tá</a:t>
            </a:r>
            <a:r>
              <a:rPr lang="en-GB" sz="2400" dirty="0">
                <a:solidFill>
                  <a:schemeClr val="tx2"/>
                </a:solidFill>
                <a:latin typeface="+mn-lt"/>
                <a:cs typeface="+mn-cs"/>
              </a:rPr>
              <a:t> </a:t>
            </a:r>
            <a:r>
              <a:rPr lang="en-GB" sz="2400" dirty="0" err="1">
                <a:solidFill>
                  <a:schemeClr val="tx2"/>
                </a:solidFill>
                <a:latin typeface="+mn-lt"/>
                <a:cs typeface="+mn-cs"/>
              </a:rPr>
              <a:t>eireaball</a:t>
            </a:r>
            <a:r>
              <a:rPr lang="en-GB" sz="2400" dirty="0">
                <a:solidFill>
                  <a:schemeClr val="tx2"/>
                </a:solidFill>
                <a:latin typeface="+mn-lt"/>
                <a:cs typeface="+mn-cs"/>
              </a:rPr>
              <a:t> </a:t>
            </a:r>
            <a:r>
              <a:rPr lang="en-GB" sz="2400" dirty="0" err="1">
                <a:solidFill>
                  <a:schemeClr val="tx2"/>
                </a:solidFill>
                <a:latin typeface="+mn-lt"/>
                <a:cs typeface="+mn-cs"/>
              </a:rPr>
              <a:t>bán</a:t>
            </a:r>
            <a:r>
              <a:rPr lang="en-GB" sz="2400" dirty="0">
                <a:solidFill>
                  <a:schemeClr val="tx2"/>
                </a:solidFill>
                <a:latin typeface="+mn-lt"/>
                <a:cs typeface="+mn-cs"/>
              </a:rPr>
              <a:t> </a:t>
            </a:r>
            <a:r>
              <a:rPr lang="en-GB" sz="2400" dirty="0" err="1">
                <a:solidFill>
                  <a:schemeClr val="tx2"/>
                </a:solidFill>
                <a:latin typeface="+mn-lt"/>
                <a:cs typeface="+mn-cs"/>
              </a:rPr>
              <a:t>orm</a:t>
            </a:r>
            <a:r>
              <a:rPr lang="en-GB" sz="2400" dirty="0">
                <a:solidFill>
                  <a:schemeClr val="tx2"/>
                </a:solidFill>
                <a:latin typeface="+mn-lt"/>
                <a:cs typeface="+mn-cs"/>
              </a:rPr>
              <a:t>.</a:t>
            </a:r>
            <a:r>
              <a:rPr lang="en-US" sz="2400" dirty="0">
                <a:solidFill>
                  <a:schemeClr val="tx2"/>
                </a:solidFill>
                <a:latin typeface="+mn-lt"/>
                <a:cs typeface="+mn-cs"/>
              </a:rPr>
              <a:t>​</a:t>
            </a:r>
            <a:endParaRPr lang="en-US" sz="2400" dirty="0">
              <a:solidFill>
                <a:schemeClr val="tx2"/>
              </a:solidFill>
              <a:latin typeface="+mn-lt"/>
              <a:cs typeface="Posterama"/>
            </a:endParaRPr>
          </a:p>
          <a:p>
            <a:pPr>
              <a:spcBef>
                <a:spcPts val="0"/>
              </a:spcBef>
              <a:spcAft>
                <a:spcPts val="0"/>
              </a:spcAft>
              <a:buFont typeface="Arial" panose="020B0604020202020204" pitchFamily="34" charset="0"/>
              <a:buChar char="•"/>
              <a:defRPr/>
            </a:pPr>
            <a:r>
              <a:rPr lang="en-GB" sz="2400" dirty="0">
                <a:solidFill>
                  <a:schemeClr val="tx2"/>
                </a:solidFill>
                <a:latin typeface="+mn-lt"/>
                <a:cs typeface="+mn-cs"/>
              </a:rPr>
              <a:t> </a:t>
            </a:r>
            <a:r>
              <a:rPr lang="en-GB" sz="2400" dirty="0" err="1">
                <a:solidFill>
                  <a:schemeClr val="tx2"/>
                </a:solidFill>
                <a:latin typeface="+mn-lt"/>
                <a:cs typeface="+mn-cs"/>
              </a:rPr>
              <a:t>Cé</a:t>
            </a:r>
            <a:r>
              <a:rPr lang="en-GB" sz="2400" dirty="0">
                <a:solidFill>
                  <a:schemeClr val="tx2"/>
                </a:solidFill>
                <a:latin typeface="+mn-lt"/>
                <a:cs typeface="+mn-cs"/>
              </a:rPr>
              <a:t> mise?</a:t>
            </a:r>
            <a:r>
              <a:rPr lang="en-US" sz="2400" dirty="0">
                <a:solidFill>
                  <a:schemeClr val="tx2"/>
                </a:solidFill>
                <a:latin typeface="+mn-lt"/>
                <a:cs typeface="+mn-cs"/>
              </a:rPr>
              <a:t>​</a:t>
            </a:r>
            <a:endParaRPr lang="en-US" sz="2400" dirty="0">
              <a:solidFill>
                <a:schemeClr val="tx2"/>
              </a:solidFill>
              <a:latin typeface="+mn-lt"/>
              <a:cs typeface="Posterama"/>
            </a:endParaRPr>
          </a:p>
          <a:p>
            <a:pPr>
              <a:spcBef>
                <a:spcPts val="0"/>
              </a:spcBef>
              <a:spcAft>
                <a:spcPts val="0"/>
              </a:spcAft>
              <a:defRPr/>
            </a:pPr>
            <a:endParaRPr lang="en-GB" sz="2400" dirty="0">
              <a:solidFill>
                <a:schemeClr val="tx2"/>
              </a:solidFill>
              <a:latin typeface="+mn-lt"/>
              <a:cs typeface="+mn-cs"/>
            </a:endParaRPr>
          </a:p>
          <a:p>
            <a:pPr marL="342900" indent="-342900">
              <a:spcBef>
                <a:spcPts val="0"/>
              </a:spcBef>
              <a:spcAft>
                <a:spcPts val="0"/>
              </a:spcAft>
              <a:buFont typeface="Arial" panose="020B0604020202020204" pitchFamily="34" charset="0"/>
              <a:buChar char="•"/>
              <a:defRPr/>
            </a:pPr>
            <a:r>
              <a:rPr lang="en-GB" sz="2400" dirty="0">
                <a:solidFill>
                  <a:schemeClr val="tx2"/>
                </a:solidFill>
                <a:latin typeface="+mn-lt"/>
                <a:cs typeface="+mn-cs"/>
              </a:rPr>
              <a:t>Ba </a:t>
            </a:r>
            <a:r>
              <a:rPr lang="en-GB" sz="2400" dirty="0" err="1">
                <a:solidFill>
                  <a:schemeClr val="tx2"/>
                </a:solidFill>
                <a:latin typeface="+mn-lt"/>
                <a:cs typeface="+mn-cs"/>
              </a:rPr>
              <a:t>mhaith</a:t>
            </a:r>
            <a:r>
              <a:rPr lang="en-GB" sz="2400" dirty="0">
                <a:solidFill>
                  <a:schemeClr val="tx2"/>
                </a:solidFill>
                <a:latin typeface="+mn-lt"/>
                <a:cs typeface="+mn-cs"/>
              </a:rPr>
              <a:t> </a:t>
            </a:r>
            <a:r>
              <a:rPr lang="en-GB" sz="2400" dirty="0" err="1">
                <a:solidFill>
                  <a:schemeClr val="tx2"/>
                </a:solidFill>
                <a:latin typeface="+mn-lt"/>
                <a:cs typeface="+mn-cs"/>
              </a:rPr>
              <a:t>liom</a:t>
            </a:r>
            <a:r>
              <a:rPr lang="en-GB" sz="2400" dirty="0">
                <a:solidFill>
                  <a:schemeClr val="tx2"/>
                </a:solidFill>
                <a:latin typeface="+mn-lt"/>
                <a:cs typeface="+mn-cs"/>
              </a:rPr>
              <a:t> </a:t>
            </a:r>
            <a:r>
              <a:rPr lang="en-GB" sz="2400" dirty="0" err="1">
                <a:solidFill>
                  <a:schemeClr val="tx2"/>
                </a:solidFill>
                <a:latin typeface="+mn-lt"/>
                <a:cs typeface="+mn-cs"/>
              </a:rPr>
              <a:t>tomhas</a:t>
            </a:r>
            <a:r>
              <a:rPr lang="en-GB" sz="2400" dirty="0">
                <a:solidFill>
                  <a:schemeClr val="tx2"/>
                </a:solidFill>
                <a:latin typeface="+mn-lt"/>
                <a:cs typeface="+mn-cs"/>
              </a:rPr>
              <a:t> a </a:t>
            </a:r>
            <a:r>
              <a:rPr lang="en-GB" sz="2400" dirty="0" err="1">
                <a:solidFill>
                  <a:schemeClr val="tx2"/>
                </a:solidFill>
                <a:latin typeface="+mn-lt"/>
                <a:cs typeface="+mn-cs"/>
              </a:rPr>
              <a:t>dhéanamh</a:t>
            </a:r>
            <a:r>
              <a:rPr lang="en-GB" sz="2400" dirty="0">
                <a:solidFill>
                  <a:schemeClr val="tx2"/>
                </a:solidFill>
                <a:latin typeface="+mn-lt"/>
                <a:cs typeface="+mn-cs"/>
              </a:rPr>
              <a:t>. ​</a:t>
            </a:r>
            <a:endParaRPr lang="en-GB" sz="2400" dirty="0">
              <a:solidFill>
                <a:schemeClr val="tx2"/>
              </a:solidFill>
              <a:latin typeface="+mn-lt"/>
              <a:cs typeface="Posterama"/>
            </a:endParaRPr>
          </a:p>
          <a:p>
            <a:pPr marL="342900" indent="-342900">
              <a:spcBef>
                <a:spcPts val="0"/>
              </a:spcBef>
              <a:spcAft>
                <a:spcPts val="0"/>
              </a:spcAft>
              <a:buFont typeface="Arial" panose="020B0604020202020204" pitchFamily="34" charset="0"/>
              <a:buChar char="•"/>
              <a:defRPr/>
            </a:pPr>
            <a:r>
              <a:rPr lang="en-GB" sz="2400" dirty="0">
                <a:solidFill>
                  <a:schemeClr val="tx2"/>
                </a:solidFill>
                <a:latin typeface="+mn-lt"/>
                <a:cs typeface="+mn-cs"/>
              </a:rPr>
              <a:t>An ______ é?​</a:t>
            </a:r>
            <a:endParaRPr lang="en-GB" sz="2400" dirty="0">
              <a:solidFill>
                <a:schemeClr val="tx2"/>
              </a:solidFill>
              <a:latin typeface="+mn-lt"/>
              <a:cs typeface="Posterama"/>
            </a:endParaRPr>
          </a:p>
          <a:p>
            <a:pPr marL="342900" indent="-342900">
              <a:spcBef>
                <a:spcPts val="0"/>
              </a:spcBef>
              <a:spcAft>
                <a:spcPts val="0"/>
              </a:spcAft>
              <a:buFont typeface="Arial" panose="020B0604020202020204" pitchFamily="34" charset="0"/>
              <a:buChar char="•"/>
              <a:defRPr/>
            </a:pPr>
            <a:r>
              <a:rPr lang="en-GB" sz="2400" dirty="0" err="1">
                <a:solidFill>
                  <a:schemeClr val="tx2"/>
                </a:solidFill>
                <a:latin typeface="+mn-lt"/>
                <a:cs typeface="+mn-cs"/>
              </a:rPr>
              <a:t>Ceapaim</a:t>
            </a:r>
            <a:r>
              <a:rPr lang="en-GB" sz="2400" dirty="0">
                <a:solidFill>
                  <a:schemeClr val="tx2"/>
                </a:solidFill>
                <a:latin typeface="+mn-lt"/>
                <a:cs typeface="+mn-cs"/>
              </a:rPr>
              <a:t> gur ______ é.</a:t>
            </a:r>
            <a:endParaRPr lang="en-GB" sz="2400" dirty="0">
              <a:solidFill>
                <a:schemeClr val="tx2"/>
              </a:solidFill>
              <a:latin typeface="+mn-lt"/>
              <a:cs typeface="Posterama"/>
            </a:endParaRPr>
          </a:p>
        </p:txBody>
      </p:sp>
      <p:pic>
        <p:nvPicPr>
          <p:cNvPr id="49156" name="Picture 7" descr="A red square with black text&#10;&#10;Description automatically generated"/>
          <p:cNvPicPr>
            <a:picLocks noChangeAspect="1"/>
          </p:cNvPicPr>
          <p:nvPr/>
        </p:nvPicPr>
        <p:blipFill>
          <a:blip r:embed="rId3"/>
          <a:srcRect/>
          <a:stretch>
            <a:fillRect/>
          </a:stretch>
        </p:blipFill>
        <p:spPr bwMode="auto">
          <a:xfrm>
            <a:off x="10418763" y="6111875"/>
            <a:ext cx="1758950" cy="858838"/>
          </a:xfrm>
          <a:prstGeom prst="rect">
            <a:avLst/>
          </a:prstGeom>
          <a:noFill/>
          <a:ln w="9525">
            <a:noFill/>
            <a:miter lim="800000"/>
            <a:headEnd/>
            <a:tailEnd/>
          </a:ln>
        </p:spPr>
      </p:pic>
      <p:pic>
        <p:nvPicPr>
          <p:cNvPr id="49157" name="Picture 1" descr="A cartoon rabbit with big eyes&#10;&#10;AI-generated content may be incorrect."/>
          <p:cNvPicPr>
            <a:picLocks noChangeAspect="1"/>
          </p:cNvPicPr>
          <p:nvPr/>
        </p:nvPicPr>
        <p:blipFill>
          <a:blip r:embed="rId4"/>
          <a:srcRect/>
          <a:stretch>
            <a:fillRect/>
          </a:stretch>
        </p:blipFill>
        <p:spPr bwMode="auto">
          <a:xfrm>
            <a:off x="7908925" y="1204913"/>
            <a:ext cx="3994150" cy="4205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73182DC7-D5CE-43D4-93C1-0073F9B95EF7}" type="slidenum">
              <a:rPr lang="en-US"/>
              <a:pPr>
                <a:defRPr/>
              </a:pPr>
              <a:t>18</a:t>
            </a:fld>
            <a:endParaRPr lang="en-US"/>
          </a:p>
        </p:txBody>
      </p:sp>
      <p:sp>
        <p:nvSpPr>
          <p:cNvPr id="4" name="TextBox 3">
            <a:extLst>
              <a:ext uri="{FF2B5EF4-FFF2-40B4-BE49-F238E27FC236}"/>
            </a:extLst>
          </p:cNvPr>
          <p:cNvSpPr txBox="1"/>
          <p:nvPr/>
        </p:nvSpPr>
        <p:spPr>
          <a:xfrm>
            <a:off x="3697288" y="431800"/>
            <a:ext cx="2624137" cy="769938"/>
          </a:xfrm>
          <a:prstGeom prst="rect">
            <a:avLst/>
          </a:prstGeom>
          <a:noFill/>
        </p:spPr>
        <p:txBody>
          <a:bodyPr>
            <a:spAutoFit/>
          </a:bodyPr>
          <a:lstStyle/>
          <a:p>
            <a:pPr fontAlgn="auto">
              <a:spcBef>
                <a:spcPts val="0"/>
              </a:spcBef>
              <a:spcAft>
                <a:spcPts val="0"/>
              </a:spcAft>
              <a:defRPr/>
            </a:pPr>
            <a:r>
              <a:rPr lang="en-US" sz="4400">
                <a:solidFill>
                  <a:schemeClr val="tx2"/>
                </a:solidFill>
                <a:latin typeface="+mj-lt"/>
                <a:ea typeface="+mj-ea"/>
                <a:cs typeface="+mj-cs"/>
              </a:rPr>
              <a:t>Cé Mise?</a:t>
            </a:r>
            <a:endParaRPr lang="en-GB" sz="4400">
              <a:latin typeface="+mn-lt"/>
              <a:cs typeface="+mn-cs"/>
            </a:endParaRPr>
          </a:p>
        </p:txBody>
      </p:sp>
      <p:sp>
        <p:nvSpPr>
          <p:cNvPr id="5" name="TextBox 4">
            <a:extLst>
              <a:ext uri="{FF2B5EF4-FFF2-40B4-BE49-F238E27FC236}"/>
            </a:extLst>
          </p:cNvPr>
          <p:cNvSpPr txBox="1"/>
          <p:nvPr/>
        </p:nvSpPr>
        <p:spPr>
          <a:xfrm>
            <a:off x="1327150" y="1720850"/>
            <a:ext cx="6348413" cy="4894263"/>
          </a:xfrm>
          <a:prstGeom prst="rect">
            <a:avLst/>
          </a:prstGeom>
          <a:solidFill>
            <a:schemeClr val="bg1"/>
          </a:solidFill>
        </p:spPr>
        <p:txBody>
          <a:bodyPr>
            <a:spAutoFit/>
          </a:bodyPr>
          <a:lstStyle/>
          <a:p>
            <a:pPr>
              <a:spcBef>
                <a:spcPts val="0"/>
              </a:spcBef>
              <a:spcAft>
                <a:spcPts val="0"/>
              </a:spcAft>
              <a:defRPr/>
            </a:pPr>
            <a:r>
              <a:rPr lang="en-GB" sz="2400" dirty="0">
                <a:solidFill>
                  <a:schemeClr val="tx2"/>
                </a:solidFill>
                <a:latin typeface="+mn-lt"/>
                <a:cs typeface="+mn-cs"/>
              </a:rPr>
              <a:t> </a:t>
            </a:r>
            <a:endParaRPr lang="en-US" sz="2400" dirty="0">
              <a:solidFill>
                <a:schemeClr val="tx2"/>
              </a:solidFill>
              <a:latin typeface="+mn-lt"/>
              <a:cs typeface="Posterama"/>
            </a:endParaRPr>
          </a:p>
          <a:p>
            <a:pPr fontAlgn="auto">
              <a:spcBef>
                <a:spcPts val="0"/>
              </a:spcBef>
              <a:spcAft>
                <a:spcPts val="0"/>
              </a:spcAft>
              <a:buFont typeface="Arial" panose="020B0604020202020204" pitchFamily="34" charset="0"/>
              <a:buChar char="•"/>
              <a:defRPr/>
            </a:pPr>
            <a:r>
              <a:rPr lang="en-US" sz="2400" dirty="0">
                <a:solidFill>
                  <a:srgbClr val="262262"/>
                </a:solidFill>
                <a:latin typeface="+mn-lt"/>
                <a:cs typeface="Arial"/>
              </a:rPr>
              <a:t>Is </a:t>
            </a:r>
            <a:r>
              <a:rPr lang="en-US" sz="2400" dirty="0" err="1">
                <a:solidFill>
                  <a:srgbClr val="262262"/>
                </a:solidFill>
                <a:latin typeface="+mn-lt"/>
                <a:cs typeface="Arial"/>
              </a:rPr>
              <a:t>muicín</a:t>
            </a:r>
            <a:r>
              <a:rPr lang="en-US" sz="2400" dirty="0">
                <a:solidFill>
                  <a:srgbClr val="262262"/>
                </a:solidFill>
                <a:latin typeface="+mn-lt"/>
                <a:cs typeface="Arial"/>
              </a:rPr>
              <a:t> </a:t>
            </a:r>
            <a:r>
              <a:rPr lang="en-US" sz="2400" dirty="0" err="1">
                <a:solidFill>
                  <a:srgbClr val="262262"/>
                </a:solidFill>
                <a:latin typeface="+mn-lt"/>
                <a:cs typeface="Arial"/>
              </a:rPr>
              <a:t>beag</a:t>
            </a:r>
            <a:r>
              <a:rPr lang="en-US" sz="2400" dirty="0">
                <a:solidFill>
                  <a:srgbClr val="262262"/>
                </a:solidFill>
                <a:latin typeface="+mn-lt"/>
                <a:cs typeface="Arial"/>
              </a:rPr>
              <a:t> </a:t>
            </a:r>
            <a:r>
              <a:rPr lang="en-US" sz="2400" dirty="0" err="1">
                <a:solidFill>
                  <a:srgbClr val="262262"/>
                </a:solidFill>
                <a:latin typeface="+mn-lt"/>
                <a:cs typeface="Arial"/>
              </a:rPr>
              <a:t>mé</a:t>
            </a:r>
            <a:r>
              <a:rPr lang="en-US" sz="2400" dirty="0">
                <a:solidFill>
                  <a:srgbClr val="262262"/>
                </a:solidFill>
                <a:latin typeface="+mn-lt"/>
                <a:cs typeface="Arial"/>
              </a:rPr>
              <a:t>. </a:t>
            </a:r>
            <a:endParaRPr lang="en-US" sz="2400" dirty="0">
              <a:latin typeface="+mn-lt"/>
              <a:cs typeface="+mn-cs"/>
            </a:endParaRPr>
          </a:p>
          <a:p>
            <a:pPr fontAlgn="auto">
              <a:spcBef>
                <a:spcPts val="0"/>
              </a:spcBef>
              <a:spcAft>
                <a:spcPts val="0"/>
              </a:spcAft>
              <a:buFont typeface="Arial" panose="020B0604020202020204" pitchFamily="34" charset="0"/>
              <a:buChar char="•"/>
              <a:defRPr/>
            </a:pPr>
            <a:r>
              <a:rPr lang="pt-BR" sz="2400" dirty="0">
                <a:solidFill>
                  <a:srgbClr val="262262"/>
                </a:solidFill>
                <a:latin typeface="+mn-lt"/>
                <a:cs typeface="Arial"/>
              </a:rPr>
              <a:t>Tá </a:t>
            </a:r>
            <a:r>
              <a:rPr lang="pt-BR" sz="2400" dirty="0" err="1">
                <a:solidFill>
                  <a:srgbClr val="262262"/>
                </a:solidFill>
                <a:latin typeface="+mn-lt"/>
                <a:cs typeface="Arial"/>
              </a:rPr>
              <a:t>mé</a:t>
            </a:r>
            <a:r>
              <a:rPr lang="pt-BR" sz="2400" dirty="0">
                <a:solidFill>
                  <a:srgbClr val="262262"/>
                </a:solidFill>
                <a:latin typeface="+mn-lt"/>
                <a:cs typeface="Arial"/>
              </a:rPr>
              <a:t> </a:t>
            </a:r>
            <a:r>
              <a:rPr lang="pt-BR" sz="2400" dirty="0" err="1">
                <a:solidFill>
                  <a:srgbClr val="262262"/>
                </a:solidFill>
                <a:latin typeface="+mn-lt"/>
                <a:cs typeface="Arial"/>
              </a:rPr>
              <a:t>ceithre</a:t>
            </a:r>
            <a:r>
              <a:rPr lang="pt-BR" sz="2400" dirty="0">
                <a:solidFill>
                  <a:srgbClr val="262262"/>
                </a:solidFill>
                <a:latin typeface="+mn-lt"/>
                <a:cs typeface="Arial"/>
              </a:rPr>
              <a:t> </a:t>
            </a:r>
            <a:r>
              <a:rPr lang="pt-BR" sz="2400" dirty="0" err="1">
                <a:solidFill>
                  <a:srgbClr val="262262"/>
                </a:solidFill>
                <a:latin typeface="+mn-lt"/>
                <a:cs typeface="Arial"/>
              </a:rPr>
              <a:t>bliana</a:t>
            </a:r>
            <a:r>
              <a:rPr lang="pt-BR" sz="2400" dirty="0">
                <a:solidFill>
                  <a:srgbClr val="262262"/>
                </a:solidFill>
                <a:latin typeface="+mn-lt"/>
                <a:cs typeface="Arial"/>
              </a:rPr>
              <a:t> d’</a:t>
            </a:r>
            <a:r>
              <a:rPr lang="pt-BR" sz="2400" dirty="0" err="1">
                <a:solidFill>
                  <a:srgbClr val="262262"/>
                </a:solidFill>
                <a:latin typeface="+mn-lt"/>
                <a:cs typeface="Arial"/>
              </a:rPr>
              <a:t>aois</a:t>
            </a:r>
            <a:r>
              <a:rPr lang="pt-BR" sz="2400" dirty="0">
                <a:solidFill>
                  <a:srgbClr val="262262"/>
                </a:solidFill>
                <a:latin typeface="+mn-lt"/>
                <a:cs typeface="Arial"/>
              </a:rPr>
              <a:t>.  </a:t>
            </a:r>
            <a:endParaRPr lang="en-US" sz="2400" dirty="0">
              <a:latin typeface="+mn-lt"/>
              <a:cs typeface="+mn-cs"/>
            </a:endParaRPr>
          </a:p>
          <a:p>
            <a:pPr fontAlgn="auto">
              <a:spcBef>
                <a:spcPts val="0"/>
              </a:spcBef>
              <a:spcAft>
                <a:spcPts val="0"/>
              </a:spcAft>
              <a:buFont typeface="Arial" panose="020B0604020202020204" pitchFamily="34" charset="0"/>
              <a:buChar char="•"/>
              <a:defRPr/>
            </a:pPr>
            <a:r>
              <a:rPr lang="pt-BR" sz="2400" dirty="0">
                <a:solidFill>
                  <a:srgbClr val="262262"/>
                </a:solidFill>
                <a:latin typeface="+mn-lt"/>
                <a:cs typeface="Arial"/>
              </a:rPr>
              <a:t>Tá </a:t>
            </a:r>
            <a:r>
              <a:rPr lang="pt-BR" sz="2400" dirty="0" err="1">
                <a:solidFill>
                  <a:srgbClr val="262262"/>
                </a:solidFill>
                <a:latin typeface="+mn-lt"/>
                <a:cs typeface="Arial"/>
              </a:rPr>
              <a:t>cónaí</a:t>
            </a:r>
            <a:r>
              <a:rPr lang="pt-BR" sz="2400" dirty="0">
                <a:solidFill>
                  <a:srgbClr val="262262"/>
                </a:solidFill>
                <a:latin typeface="+mn-lt"/>
                <a:cs typeface="Arial"/>
              </a:rPr>
              <a:t> </a:t>
            </a:r>
            <a:r>
              <a:rPr lang="pt-BR" sz="2400" dirty="0" err="1">
                <a:solidFill>
                  <a:srgbClr val="262262"/>
                </a:solidFill>
                <a:latin typeface="+mn-lt"/>
                <a:cs typeface="Arial"/>
              </a:rPr>
              <a:t>orm</a:t>
            </a:r>
            <a:r>
              <a:rPr lang="pt-BR" sz="2400" dirty="0">
                <a:solidFill>
                  <a:srgbClr val="262262"/>
                </a:solidFill>
                <a:latin typeface="+mn-lt"/>
                <a:cs typeface="Arial"/>
              </a:rPr>
              <a:t> </a:t>
            </a:r>
            <a:r>
              <a:rPr lang="pt-BR" sz="2400" dirty="0" err="1">
                <a:solidFill>
                  <a:srgbClr val="262262"/>
                </a:solidFill>
                <a:latin typeface="+mn-lt"/>
                <a:cs typeface="Arial"/>
              </a:rPr>
              <a:t>le</a:t>
            </a:r>
            <a:r>
              <a:rPr lang="pt-BR" sz="2400" dirty="0">
                <a:solidFill>
                  <a:srgbClr val="262262"/>
                </a:solidFill>
                <a:latin typeface="+mn-lt"/>
                <a:cs typeface="Arial"/>
              </a:rPr>
              <a:t> </a:t>
            </a:r>
            <a:r>
              <a:rPr lang="pt-BR" sz="2400" dirty="0" err="1">
                <a:solidFill>
                  <a:srgbClr val="262262"/>
                </a:solidFill>
                <a:latin typeface="+mn-lt"/>
                <a:cs typeface="Arial"/>
              </a:rPr>
              <a:t>mo</a:t>
            </a:r>
            <a:r>
              <a:rPr lang="pt-BR" sz="2400" dirty="0">
                <a:solidFill>
                  <a:srgbClr val="262262"/>
                </a:solidFill>
                <a:latin typeface="+mn-lt"/>
                <a:cs typeface="Arial"/>
              </a:rPr>
              <a:t> </a:t>
            </a:r>
            <a:r>
              <a:rPr lang="pt-BR" sz="2400" dirty="0" err="1">
                <a:solidFill>
                  <a:srgbClr val="262262"/>
                </a:solidFill>
                <a:latin typeface="+mn-lt"/>
                <a:cs typeface="Arial"/>
              </a:rPr>
              <a:t>Dhaidí</a:t>
            </a:r>
            <a:r>
              <a:rPr lang="pt-BR" sz="2400" dirty="0">
                <a:solidFill>
                  <a:srgbClr val="262262"/>
                </a:solidFill>
                <a:latin typeface="+mn-lt"/>
                <a:cs typeface="Arial"/>
              </a:rPr>
              <a:t>, </a:t>
            </a:r>
            <a:r>
              <a:rPr lang="pt-BR" sz="2400" dirty="0" err="1">
                <a:solidFill>
                  <a:srgbClr val="262262"/>
                </a:solidFill>
                <a:latin typeface="+mn-lt"/>
                <a:cs typeface="Arial"/>
              </a:rPr>
              <a:t>mo</a:t>
            </a:r>
            <a:r>
              <a:rPr lang="pt-BR" sz="2400" dirty="0">
                <a:solidFill>
                  <a:srgbClr val="262262"/>
                </a:solidFill>
                <a:latin typeface="+mn-lt"/>
                <a:cs typeface="Arial"/>
              </a:rPr>
              <a:t> </a:t>
            </a:r>
            <a:r>
              <a:rPr lang="pt-BR" sz="2400" dirty="0" err="1">
                <a:solidFill>
                  <a:srgbClr val="262262"/>
                </a:solidFill>
                <a:latin typeface="+mn-lt"/>
                <a:cs typeface="Arial"/>
              </a:rPr>
              <a:t>Mhamaí</a:t>
            </a:r>
            <a:r>
              <a:rPr lang="pt-BR" sz="2400" dirty="0">
                <a:solidFill>
                  <a:srgbClr val="262262"/>
                </a:solidFill>
                <a:latin typeface="+mn-lt"/>
                <a:cs typeface="Arial"/>
              </a:rPr>
              <a:t> </a:t>
            </a:r>
            <a:r>
              <a:rPr lang="pt-BR" sz="2400" dirty="0" err="1">
                <a:solidFill>
                  <a:srgbClr val="262262"/>
                </a:solidFill>
                <a:latin typeface="+mn-lt"/>
                <a:cs typeface="Arial"/>
              </a:rPr>
              <a:t>agus</a:t>
            </a:r>
            <a:r>
              <a:rPr lang="pt-BR" sz="2400" dirty="0">
                <a:solidFill>
                  <a:srgbClr val="262262"/>
                </a:solidFill>
                <a:latin typeface="+mn-lt"/>
                <a:cs typeface="Arial"/>
              </a:rPr>
              <a:t> </a:t>
            </a:r>
            <a:r>
              <a:rPr lang="pt-BR" sz="2400" dirty="0" err="1">
                <a:solidFill>
                  <a:srgbClr val="262262"/>
                </a:solidFill>
                <a:latin typeface="+mn-lt"/>
                <a:cs typeface="Arial"/>
              </a:rPr>
              <a:t>mo</a:t>
            </a:r>
            <a:r>
              <a:rPr lang="pt-BR" sz="2400" dirty="0">
                <a:solidFill>
                  <a:srgbClr val="262262"/>
                </a:solidFill>
                <a:latin typeface="+mn-lt"/>
                <a:cs typeface="Arial"/>
              </a:rPr>
              <a:t> </a:t>
            </a:r>
            <a:r>
              <a:rPr lang="pt-BR" sz="2400" dirty="0" err="1">
                <a:solidFill>
                  <a:srgbClr val="262262"/>
                </a:solidFill>
                <a:latin typeface="+mn-lt"/>
                <a:cs typeface="Arial"/>
              </a:rPr>
              <a:t>dheartháir</a:t>
            </a:r>
            <a:r>
              <a:rPr lang="pt-BR" sz="2400" dirty="0">
                <a:solidFill>
                  <a:srgbClr val="262262"/>
                </a:solidFill>
                <a:latin typeface="+mn-lt"/>
                <a:cs typeface="Arial"/>
              </a:rPr>
              <a:t> George.</a:t>
            </a:r>
          </a:p>
          <a:p>
            <a:pPr fontAlgn="auto">
              <a:spcBef>
                <a:spcPts val="0"/>
              </a:spcBef>
              <a:spcAft>
                <a:spcPts val="0"/>
              </a:spcAft>
              <a:buFont typeface="Arial" panose="020B0604020202020204" pitchFamily="34" charset="0"/>
              <a:buChar char="•"/>
              <a:defRPr/>
            </a:pPr>
            <a:r>
              <a:rPr lang="en-US" sz="2400" dirty="0">
                <a:solidFill>
                  <a:srgbClr val="262262"/>
                </a:solidFill>
                <a:latin typeface="+mn-lt"/>
                <a:cs typeface="Arial"/>
              </a:rPr>
              <a:t>Is </a:t>
            </a:r>
            <a:r>
              <a:rPr lang="en-US" sz="2400" dirty="0" err="1">
                <a:solidFill>
                  <a:srgbClr val="262262"/>
                </a:solidFill>
                <a:latin typeface="+mn-lt"/>
                <a:cs typeface="Arial"/>
              </a:rPr>
              <a:t>maith</a:t>
            </a:r>
            <a:r>
              <a:rPr lang="en-US" sz="2400" dirty="0">
                <a:solidFill>
                  <a:srgbClr val="262262"/>
                </a:solidFill>
                <a:latin typeface="+mn-lt"/>
                <a:cs typeface="Arial"/>
              </a:rPr>
              <a:t> </a:t>
            </a:r>
            <a:r>
              <a:rPr lang="en-US" sz="2400" dirty="0" err="1">
                <a:solidFill>
                  <a:srgbClr val="262262"/>
                </a:solidFill>
                <a:latin typeface="+mn-lt"/>
                <a:cs typeface="Arial"/>
              </a:rPr>
              <a:t>liom</a:t>
            </a:r>
            <a:r>
              <a:rPr lang="en-US" sz="2400" dirty="0">
                <a:solidFill>
                  <a:srgbClr val="262262"/>
                </a:solidFill>
                <a:latin typeface="+mn-lt"/>
                <a:cs typeface="Arial"/>
              </a:rPr>
              <a:t> </a:t>
            </a:r>
            <a:r>
              <a:rPr lang="en-US" sz="2400" dirty="0" err="1">
                <a:solidFill>
                  <a:srgbClr val="262262"/>
                </a:solidFill>
                <a:latin typeface="+mn-lt"/>
                <a:cs typeface="Arial"/>
              </a:rPr>
              <a:t>bheith</a:t>
            </a:r>
            <a:r>
              <a:rPr lang="en-US" sz="2400" dirty="0">
                <a:solidFill>
                  <a:srgbClr val="262262"/>
                </a:solidFill>
                <a:latin typeface="+mn-lt"/>
                <a:cs typeface="Arial"/>
              </a:rPr>
              <a:t> ag </a:t>
            </a:r>
            <a:r>
              <a:rPr lang="en-US" sz="2400" dirty="0" err="1">
                <a:solidFill>
                  <a:srgbClr val="262262"/>
                </a:solidFill>
                <a:latin typeface="+mn-lt"/>
                <a:cs typeface="Arial"/>
              </a:rPr>
              <a:t>spraoi</a:t>
            </a:r>
            <a:r>
              <a:rPr lang="en-US" sz="2400" dirty="0">
                <a:solidFill>
                  <a:srgbClr val="262262"/>
                </a:solidFill>
                <a:latin typeface="+mn-lt"/>
                <a:cs typeface="Arial"/>
              </a:rPr>
              <a:t> le </a:t>
            </a:r>
            <a:r>
              <a:rPr lang="en-US" sz="2400" dirty="0" err="1">
                <a:solidFill>
                  <a:srgbClr val="262262"/>
                </a:solidFill>
                <a:latin typeface="+mn-lt"/>
                <a:cs typeface="Arial"/>
              </a:rPr>
              <a:t>mo</a:t>
            </a:r>
            <a:r>
              <a:rPr lang="en-US" sz="2400" dirty="0">
                <a:solidFill>
                  <a:srgbClr val="262262"/>
                </a:solidFill>
                <a:latin typeface="+mn-lt"/>
                <a:cs typeface="Arial"/>
              </a:rPr>
              <a:t> </a:t>
            </a:r>
            <a:r>
              <a:rPr lang="en-US" sz="2400" dirty="0" err="1">
                <a:solidFill>
                  <a:srgbClr val="262262"/>
                </a:solidFill>
                <a:latin typeface="+mn-lt"/>
                <a:cs typeface="Arial"/>
              </a:rPr>
              <a:t>chara</a:t>
            </a:r>
            <a:r>
              <a:rPr lang="en-US" sz="2400" dirty="0">
                <a:solidFill>
                  <a:srgbClr val="262262"/>
                </a:solidFill>
                <a:latin typeface="+mn-lt"/>
                <a:cs typeface="Arial"/>
              </a:rPr>
              <a:t> Suzy Sheep.</a:t>
            </a:r>
          </a:p>
          <a:p>
            <a:pPr fontAlgn="auto">
              <a:spcBef>
                <a:spcPts val="0"/>
              </a:spcBef>
              <a:spcAft>
                <a:spcPts val="0"/>
              </a:spcAft>
              <a:buFont typeface="Arial" panose="020B0604020202020204" pitchFamily="34" charset="0"/>
              <a:buChar char="•"/>
              <a:defRPr/>
            </a:pPr>
            <a:r>
              <a:rPr lang="en-US" sz="2400" dirty="0" err="1">
                <a:solidFill>
                  <a:srgbClr val="262262"/>
                </a:solidFill>
                <a:latin typeface="+mn-lt"/>
                <a:cs typeface="Arial"/>
              </a:rPr>
              <a:t>Cé</a:t>
            </a:r>
            <a:r>
              <a:rPr lang="en-US" sz="2400" dirty="0">
                <a:solidFill>
                  <a:srgbClr val="262262"/>
                </a:solidFill>
                <a:latin typeface="+mn-lt"/>
                <a:cs typeface="Arial"/>
              </a:rPr>
              <a:t> mise?  </a:t>
            </a:r>
          </a:p>
          <a:p>
            <a:pPr fontAlgn="auto">
              <a:spcBef>
                <a:spcPts val="0"/>
              </a:spcBef>
              <a:spcAft>
                <a:spcPts val="0"/>
              </a:spcAft>
              <a:buFont typeface="Arial" panose="020B0604020202020204" pitchFamily="34" charset="0"/>
              <a:buChar char="•"/>
              <a:defRPr/>
            </a:pPr>
            <a:endParaRPr lang="en-US" sz="2400" dirty="0">
              <a:solidFill>
                <a:srgbClr val="262262"/>
              </a:solidFill>
              <a:latin typeface="+mn-lt"/>
              <a:cs typeface="Arial"/>
            </a:endParaRPr>
          </a:p>
          <a:p>
            <a:pPr marL="342900" indent="-342900">
              <a:spcBef>
                <a:spcPts val="0"/>
              </a:spcBef>
              <a:spcAft>
                <a:spcPts val="0"/>
              </a:spcAft>
              <a:buFont typeface="Arial" panose="020B0604020202020204" pitchFamily="34" charset="0"/>
              <a:buChar char="•"/>
              <a:defRPr/>
            </a:pPr>
            <a:r>
              <a:rPr lang="en-GB" sz="2400" dirty="0">
                <a:solidFill>
                  <a:schemeClr val="tx2"/>
                </a:solidFill>
                <a:latin typeface="+mn-lt"/>
                <a:cs typeface="+mn-cs"/>
              </a:rPr>
              <a:t>Ba </a:t>
            </a:r>
            <a:r>
              <a:rPr lang="en-GB" sz="2400" dirty="0" err="1">
                <a:solidFill>
                  <a:schemeClr val="tx2"/>
                </a:solidFill>
                <a:latin typeface="+mn-lt"/>
                <a:cs typeface="+mn-cs"/>
              </a:rPr>
              <a:t>mhaith</a:t>
            </a:r>
            <a:r>
              <a:rPr lang="en-GB" sz="2400" dirty="0">
                <a:solidFill>
                  <a:schemeClr val="tx2"/>
                </a:solidFill>
                <a:latin typeface="+mn-lt"/>
                <a:cs typeface="+mn-cs"/>
              </a:rPr>
              <a:t> </a:t>
            </a:r>
            <a:r>
              <a:rPr lang="en-GB" sz="2400" dirty="0" err="1">
                <a:solidFill>
                  <a:schemeClr val="tx2"/>
                </a:solidFill>
                <a:latin typeface="+mn-lt"/>
                <a:cs typeface="+mn-cs"/>
              </a:rPr>
              <a:t>liom</a:t>
            </a:r>
            <a:r>
              <a:rPr lang="en-GB" sz="2400" dirty="0">
                <a:solidFill>
                  <a:schemeClr val="tx2"/>
                </a:solidFill>
                <a:latin typeface="+mn-lt"/>
                <a:cs typeface="+mn-cs"/>
              </a:rPr>
              <a:t> </a:t>
            </a:r>
            <a:r>
              <a:rPr lang="en-GB" sz="2400" dirty="0" err="1">
                <a:solidFill>
                  <a:schemeClr val="tx2"/>
                </a:solidFill>
                <a:latin typeface="+mn-lt"/>
                <a:cs typeface="+mn-cs"/>
              </a:rPr>
              <a:t>tomhas</a:t>
            </a:r>
            <a:r>
              <a:rPr lang="en-GB" sz="2400" dirty="0">
                <a:solidFill>
                  <a:schemeClr val="tx2"/>
                </a:solidFill>
                <a:latin typeface="+mn-lt"/>
                <a:cs typeface="+mn-cs"/>
              </a:rPr>
              <a:t> a </a:t>
            </a:r>
            <a:r>
              <a:rPr lang="en-GB" sz="2400" dirty="0" err="1">
                <a:solidFill>
                  <a:schemeClr val="tx2"/>
                </a:solidFill>
                <a:latin typeface="+mn-lt"/>
                <a:cs typeface="+mn-cs"/>
              </a:rPr>
              <a:t>dhéanamh</a:t>
            </a:r>
            <a:r>
              <a:rPr lang="en-GB" sz="2400" dirty="0">
                <a:solidFill>
                  <a:schemeClr val="tx2"/>
                </a:solidFill>
                <a:latin typeface="+mn-lt"/>
                <a:cs typeface="+mn-cs"/>
              </a:rPr>
              <a:t>. ​</a:t>
            </a:r>
            <a:endParaRPr lang="en-GB" sz="2400" dirty="0">
              <a:solidFill>
                <a:schemeClr val="tx2"/>
              </a:solidFill>
              <a:latin typeface="+mn-lt"/>
              <a:cs typeface="Posterama"/>
            </a:endParaRPr>
          </a:p>
          <a:p>
            <a:pPr marL="342900" indent="-342900">
              <a:spcBef>
                <a:spcPts val="0"/>
              </a:spcBef>
              <a:spcAft>
                <a:spcPts val="0"/>
              </a:spcAft>
              <a:buFont typeface="Arial" panose="020B0604020202020204" pitchFamily="34" charset="0"/>
              <a:buChar char="•"/>
              <a:defRPr/>
            </a:pPr>
            <a:r>
              <a:rPr lang="en-GB" sz="2400" dirty="0">
                <a:solidFill>
                  <a:schemeClr val="tx2"/>
                </a:solidFill>
                <a:latin typeface="+mn-lt"/>
                <a:cs typeface="+mn-cs"/>
              </a:rPr>
              <a:t>An ______ é?​</a:t>
            </a:r>
            <a:endParaRPr lang="en-GB" sz="2400" dirty="0">
              <a:solidFill>
                <a:schemeClr val="tx2"/>
              </a:solidFill>
              <a:latin typeface="+mn-lt"/>
              <a:cs typeface="Posterama"/>
            </a:endParaRPr>
          </a:p>
          <a:p>
            <a:pPr marL="342900" indent="-342900">
              <a:spcBef>
                <a:spcPts val="0"/>
              </a:spcBef>
              <a:spcAft>
                <a:spcPts val="0"/>
              </a:spcAft>
              <a:buFont typeface="Arial" panose="020B0604020202020204" pitchFamily="34" charset="0"/>
              <a:buChar char="•"/>
              <a:defRPr/>
            </a:pPr>
            <a:r>
              <a:rPr lang="en-GB" sz="2400" dirty="0" err="1">
                <a:solidFill>
                  <a:schemeClr val="tx2"/>
                </a:solidFill>
                <a:latin typeface="+mn-lt"/>
                <a:cs typeface="+mn-cs"/>
              </a:rPr>
              <a:t>Ceapaim</a:t>
            </a:r>
            <a:r>
              <a:rPr lang="en-GB" sz="2400" dirty="0">
                <a:solidFill>
                  <a:schemeClr val="tx2"/>
                </a:solidFill>
                <a:latin typeface="+mn-lt"/>
                <a:cs typeface="+mn-cs"/>
              </a:rPr>
              <a:t> gur ______ é.</a:t>
            </a:r>
            <a:endParaRPr lang="en-GB" sz="2400" dirty="0">
              <a:solidFill>
                <a:schemeClr val="tx2"/>
              </a:solidFill>
              <a:latin typeface="+mn-lt"/>
              <a:cs typeface="Posterama"/>
            </a:endParaRPr>
          </a:p>
          <a:p>
            <a:pPr fontAlgn="auto">
              <a:spcBef>
                <a:spcPts val="0"/>
              </a:spcBef>
              <a:spcAft>
                <a:spcPts val="0"/>
              </a:spcAft>
              <a:defRPr/>
            </a:pPr>
            <a:endParaRPr lang="en-US" sz="2400" dirty="0">
              <a:solidFill>
                <a:srgbClr val="262262"/>
              </a:solidFill>
              <a:latin typeface="Arial"/>
              <a:cs typeface="Arial"/>
            </a:endParaRPr>
          </a:p>
        </p:txBody>
      </p:sp>
      <p:pic>
        <p:nvPicPr>
          <p:cNvPr id="51204" name="Picture 7" descr="A red square with black text&#10;&#10;Description automatically generated"/>
          <p:cNvPicPr>
            <a:picLocks noChangeAspect="1"/>
          </p:cNvPicPr>
          <p:nvPr/>
        </p:nvPicPr>
        <p:blipFill>
          <a:blip r:embed="rId3"/>
          <a:srcRect/>
          <a:stretch>
            <a:fillRect/>
          </a:stretch>
        </p:blipFill>
        <p:spPr bwMode="auto">
          <a:xfrm>
            <a:off x="10418763" y="6111875"/>
            <a:ext cx="1758950" cy="858838"/>
          </a:xfrm>
          <a:prstGeom prst="rect">
            <a:avLst/>
          </a:prstGeom>
          <a:noFill/>
          <a:ln w="9525">
            <a:noFill/>
            <a:miter lim="800000"/>
            <a:headEnd/>
            <a:tailEnd/>
          </a:ln>
        </p:spPr>
      </p:pic>
      <p:pic>
        <p:nvPicPr>
          <p:cNvPr id="51205" name="Picture 1" descr="Peppa Pig dance"/>
          <p:cNvPicPr>
            <a:picLocks noChangeAspect="1"/>
          </p:cNvPicPr>
          <p:nvPr/>
        </p:nvPicPr>
        <p:blipFill>
          <a:blip r:embed="rId4"/>
          <a:srcRect/>
          <a:stretch>
            <a:fillRect/>
          </a:stretch>
        </p:blipFill>
        <p:spPr bwMode="auto">
          <a:xfrm>
            <a:off x="7991475" y="1198563"/>
            <a:ext cx="3306763" cy="430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149350" y="646113"/>
            <a:ext cx="8601075" cy="2779712"/>
          </a:xfrm>
        </p:spPr>
        <p:txBody>
          <a:bodyPr vert="horz" wrap="square" lIns="91440" tIns="45720" rIns="91440" bIns="45720" numCol="1" anchorCtr="0" compatLnSpc="1">
            <a:prstTxWarp prst="textNoShape">
              <a:avLst/>
            </a:prstTxWarp>
          </a:bodyPr>
          <a:lstStyle/>
          <a:p>
            <a:pPr algn="ctr"/>
            <a:r>
              <a:rPr lang="en-US" smtClean="0">
                <a:ea typeface="Posterama"/>
                <a:cs typeface="Posterama"/>
              </a:rPr>
              <a:t>Rabhlóga: </a:t>
            </a:r>
            <a:br>
              <a:rPr lang="en-US" smtClean="0">
                <a:ea typeface="Posterama"/>
                <a:cs typeface="Posterama"/>
              </a:rPr>
            </a:br>
            <a:r>
              <a:rPr lang="en-US" smtClean="0">
                <a:ea typeface="Posterama"/>
                <a:cs typeface="Posterama"/>
              </a:rPr>
              <a:t/>
            </a:r>
            <a:br>
              <a:rPr lang="en-US" smtClean="0">
                <a:ea typeface="Posterama"/>
                <a:cs typeface="Posterama"/>
              </a:rPr>
            </a:br>
            <a:r>
              <a:rPr lang="en-US" sz="6000" smtClean="0">
                <a:ea typeface="Posterama"/>
                <a:cs typeface="Posterama"/>
              </a:rPr>
              <a:t>Balún beag bán.</a:t>
            </a:r>
          </a:p>
        </p:txBody>
      </p:sp>
      <p:sp>
        <p:nvSpPr>
          <p:cNvPr id="6" name="Slide Number Placeholder 5">
            <a:extLst>
              <a:ext uri="{FF2B5EF4-FFF2-40B4-BE49-F238E27FC236}"/>
            </a:extLst>
          </p:cNvPr>
          <p:cNvSpPr>
            <a:spLocks noGrp="1"/>
          </p:cNvSpPr>
          <p:nvPr>
            <p:ph type="sldNum" sz="quarter" idx="18"/>
          </p:nvPr>
        </p:nvSpPr>
        <p:spPr/>
        <p:txBody>
          <a:bodyPr/>
          <a:lstStyle/>
          <a:p>
            <a:pPr>
              <a:defRPr/>
            </a:pPr>
            <a:fld id="{93FEFA90-1B86-4355-B5D5-972E17CCDE2F}" type="slidenum">
              <a:rPr lang="en-US"/>
              <a:pPr>
                <a:defRPr/>
              </a:pPr>
              <a:t>19</a:t>
            </a:fld>
            <a:endParaRPr lang="en-US"/>
          </a:p>
        </p:txBody>
      </p:sp>
      <p:pic>
        <p:nvPicPr>
          <p:cNvPr id="53251" name="Picture 2" descr="white balloon png 10 free Cliparts | Download images on Clipground 2024"/>
          <p:cNvPicPr>
            <a:picLocks noChangeAspect="1"/>
          </p:cNvPicPr>
          <p:nvPr/>
        </p:nvPicPr>
        <p:blipFill>
          <a:blip r:embed="rId3"/>
          <a:srcRect/>
          <a:stretch>
            <a:fillRect/>
          </a:stretch>
        </p:blipFill>
        <p:spPr bwMode="auto">
          <a:xfrm>
            <a:off x="8634413" y="1204913"/>
            <a:ext cx="2138362" cy="5516562"/>
          </a:xfrm>
          <a:prstGeom prst="rect">
            <a:avLst/>
          </a:prstGeom>
          <a:noFill/>
          <a:ln w="9525">
            <a:noFill/>
            <a:miter lim="800000"/>
            <a:headEnd/>
            <a:tailEnd/>
          </a:ln>
        </p:spPr>
      </p:pic>
      <p:pic>
        <p:nvPicPr>
          <p:cNvPr id="53252" name="Picture 3" descr="A red square with black text&#10;&#10;Description automatically generated"/>
          <p:cNvPicPr>
            <a:picLocks noChangeAspect="1"/>
          </p:cNvPicPr>
          <p:nvPr/>
        </p:nvPicPr>
        <p:blipFill>
          <a:blip r:embed="rId4"/>
          <a:srcRect/>
          <a:stretch>
            <a:fillRect/>
          </a:stretch>
        </p:blipFill>
        <p:spPr bwMode="auto">
          <a:xfrm>
            <a:off x="10418763" y="6118225"/>
            <a:ext cx="1758950" cy="8524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extLst>
          </p:cNvPr>
          <p:cNvSpPr/>
          <p:nvPr/>
        </p:nvSpPr>
        <p:spPr>
          <a:xfrm>
            <a:off x="6262688" y="2544763"/>
            <a:ext cx="3832225" cy="2301875"/>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4" name="Rectangle 3">
            <a:extLst>
              <a:ext uri="{FF2B5EF4-FFF2-40B4-BE49-F238E27FC236}"/>
            </a:extLst>
          </p:cNvPr>
          <p:cNvSpPr/>
          <p:nvPr/>
        </p:nvSpPr>
        <p:spPr>
          <a:xfrm>
            <a:off x="1862138" y="2543175"/>
            <a:ext cx="3757612" cy="2300288"/>
          </a:xfrm>
          <a:custGeom>
            <a:avLst/>
            <a:gdLst>
              <a:gd name="connsiteX0" fmla="*/ 0 w 3757595"/>
              <a:gd name="connsiteY0" fmla="*/ 0 h 2300809"/>
              <a:gd name="connsiteX1" fmla="*/ 3757595 w 3757595"/>
              <a:gd name="connsiteY1" fmla="*/ 0 h 2300809"/>
              <a:gd name="connsiteX2" fmla="*/ 3757595 w 3757595"/>
              <a:gd name="connsiteY2" fmla="*/ 2300809 h 2300809"/>
              <a:gd name="connsiteX3" fmla="*/ 0 w 3757595"/>
              <a:gd name="connsiteY3" fmla="*/ 2300809 h 2300809"/>
              <a:gd name="connsiteX4" fmla="*/ 0 w 3757595"/>
              <a:gd name="connsiteY4" fmla="*/ 0 h 230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595" h="2300809" fill="none" extrusionOk="0">
                <a:moveTo>
                  <a:pt x="0" y="0"/>
                </a:moveTo>
                <a:cubicBezTo>
                  <a:pt x="1301263" y="168425"/>
                  <a:pt x="2982745" y="-34521"/>
                  <a:pt x="3757595" y="0"/>
                </a:cubicBezTo>
                <a:cubicBezTo>
                  <a:pt x="3899555" y="1135486"/>
                  <a:pt x="3897836" y="1832986"/>
                  <a:pt x="3757595" y="2300809"/>
                </a:cubicBezTo>
                <a:cubicBezTo>
                  <a:pt x="3005472" y="2170591"/>
                  <a:pt x="1645348" y="2450792"/>
                  <a:pt x="0" y="2300809"/>
                </a:cubicBezTo>
                <a:cubicBezTo>
                  <a:pt x="10307" y="1995385"/>
                  <a:pt x="-102770" y="371592"/>
                  <a:pt x="0" y="0"/>
                </a:cubicBezTo>
                <a:close/>
              </a:path>
              <a:path w="3757595" h="2300809" stroke="0" extrusionOk="0">
                <a:moveTo>
                  <a:pt x="0" y="0"/>
                </a:moveTo>
                <a:cubicBezTo>
                  <a:pt x="1784671" y="-18135"/>
                  <a:pt x="2141910" y="-101687"/>
                  <a:pt x="3757595" y="0"/>
                </a:cubicBezTo>
                <a:cubicBezTo>
                  <a:pt x="3894799" y="495723"/>
                  <a:pt x="3890872" y="1563955"/>
                  <a:pt x="3757595" y="2300809"/>
                </a:cubicBezTo>
                <a:cubicBezTo>
                  <a:pt x="1986574" y="2216812"/>
                  <a:pt x="1319883" y="2468739"/>
                  <a:pt x="0" y="2300809"/>
                </a:cubicBezTo>
                <a:cubicBezTo>
                  <a:pt x="-66444" y="1193112"/>
                  <a:pt x="103231" y="1046514"/>
                  <a:pt x="0" y="0"/>
                </a:cubicBezTo>
                <a:close/>
              </a:path>
            </a:pathLst>
          </a:custGeom>
          <a:solidFill>
            <a:schemeClr val="bg1"/>
          </a:solidFill>
          <a:ln>
            <a:solidFill>
              <a:schemeClr val="bg2"/>
            </a:solidFill>
            <a:extLst>
              <a:ext uri="{C807C97D-BFC1-408E-A445-0C87EB9F89A2}"/>
            </a:extLst>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459" name="Title 9"/>
          <p:cNvSpPr>
            <a:spLocks noGrp="1"/>
          </p:cNvSpPr>
          <p:nvPr>
            <p:ph type="title"/>
          </p:nvPr>
        </p:nvSpPr>
        <p:spPr bwMode="auto">
          <a:xfrm>
            <a:off x="893763" y="512763"/>
            <a:ext cx="9796462" cy="1336675"/>
          </a:xfrm>
          <a:noFill/>
          <a:ln>
            <a:miter lim="800000"/>
            <a:headEnd/>
            <a:tailEnd/>
          </a:ln>
        </p:spPr>
        <p:txBody>
          <a:bodyPr vert="horz" wrap="square" lIns="91440" tIns="45720" rIns="91440" bIns="45720" numCol="1" anchor="t" anchorCtr="0" compatLnSpc="1">
            <a:prstTxWarp prst="textNoShape">
              <a:avLst/>
            </a:prstTxWarp>
          </a:bodyPr>
          <a:lstStyle/>
          <a:p>
            <a:r>
              <a:rPr lang="en-US" smtClean="0"/>
              <a:t>Aidhmeanna na Ceardlainne</a:t>
            </a:r>
            <a:endParaRPr lang="en-US" smtClean="0">
              <a:ea typeface="Posterama"/>
              <a:cs typeface="Posterama"/>
            </a:endParaRPr>
          </a:p>
        </p:txBody>
      </p:sp>
      <p:sp>
        <p:nvSpPr>
          <p:cNvPr id="19460" name="Content Placeholder 10"/>
          <p:cNvSpPr>
            <a:spLocks noGrp="1"/>
          </p:cNvSpPr>
          <p:nvPr>
            <p:ph type="body" sz="quarter" idx="13"/>
          </p:nvPr>
        </p:nvSpPr>
        <p:spPr bwMode="auto">
          <a:xfrm>
            <a:off x="1195388" y="2108200"/>
            <a:ext cx="4756150" cy="230822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solidFill>
                <a:schemeClr val="tx1"/>
              </a:solidFill>
            </a:endParaRPr>
          </a:p>
          <a:p>
            <a:endParaRPr lang="en-US" smtClean="0"/>
          </a:p>
        </p:txBody>
      </p:sp>
      <p:sp>
        <p:nvSpPr>
          <p:cNvPr id="5" name="Content Placeholder 4">
            <a:extLst>
              <a:ext uri="{FF2B5EF4-FFF2-40B4-BE49-F238E27FC236}"/>
            </a:extLst>
          </p:cNvPr>
          <p:cNvSpPr>
            <a:spLocks noGrp="1"/>
          </p:cNvSpPr>
          <p:nvPr>
            <p:ph idx="14"/>
          </p:nvPr>
        </p:nvSpPr>
        <p:spPr>
          <a:xfrm>
            <a:off x="6262688" y="2692400"/>
            <a:ext cx="3746500" cy="1998663"/>
          </a:xfrm>
        </p:spPr>
        <p:txBody>
          <a:bodyPr lIns="91440" tIns="45720" rIns="91440" bIns="45720" anchor="t">
            <a:normAutofit fontScale="92500"/>
          </a:bodyPr>
          <a:lstStyle/>
          <a:p>
            <a:pPr marL="0" indent="0" algn="ctr" fontAlgn="auto">
              <a:spcBef>
                <a:spcPts val="0"/>
              </a:spcBef>
              <a:spcAft>
                <a:spcPts val="0"/>
              </a:spcAft>
              <a:buClr>
                <a:schemeClr val="accent5"/>
              </a:buClr>
              <a:buFont typeface="Avenir Next LT Pro" panose="020B0504020202020204" pitchFamily="34" charset="0"/>
              <a:buNone/>
              <a:defRPr/>
            </a:pPr>
            <a:r>
              <a:rPr lang="en-US" dirty="0" err="1">
                <a:solidFill>
                  <a:schemeClr val="tx1"/>
                </a:solidFill>
                <a:latin typeface="Posterama"/>
                <a:cs typeface="Posterama"/>
              </a:rPr>
              <a:t>Deiseanna</a:t>
            </a:r>
            <a:r>
              <a:rPr lang="en-US" dirty="0">
                <a:solidFill>
                  <a:schemeClr val="tx1"/>
                </a:solidFill>
                <a:latin typeface="Posterama"/>
                <a:cs typeface="Posterama"/>
              </a:rPr>
              <a:t> a chur </a:t>
            </a:r>
            <a:r>
              <a:rPr lang="en-US" dirty="0" err="1">
                <a:solidFill>
                  <a:schemeClr val="tx1"/>
                </a:solidFill>
                <a:latin typeface="Posterama"/>
                <a:cs typeface="Posterama"/>
              </a:rPr>
              <a:t>ar</a:t>
            </a:r>
            <a:r>
              <a:rPr lang="en-US" dirty="0">
                <a:solidFill>
                  <a:schemeClr val="tx1"/>
                </a:solidFill>
                <a:latin typeface="Posterama"/>
                <a:cs typeface="Posterama"/>
              </a:rPr>
              <a:t> </a:t>
            </a:r>
            <a:r>
              <a:rPr lang="en-US" dirty="0" err="1">
                <a:solidFill>
                  <a:schemeClr val="tx1"/>
                </a:solidFill>
                <a:latin typeface="Posterama"/>
                <a:cs typeface="Posterama"/>
              </a:rPr>
              <a:t>fáil</a:t>
            </a:r>
            <a:r>
              <a:rPr lang="en-US" dirty="0">
                <a:solidFill>
                  <a:schemeClr val="tx1"/>
                </a:solidFill>
                <a:latin typeface="Posterama"/>
                <a:cs typeface="Posterama"/>
              </a:rPr>
              <a:t> do </a:t>
            </a:r>
            <a:r>
              <a:rPr lang="en-US" dirty="0" err="1">
                <a:solidFill>
                  <a:schemeClr val="tx1"/>
                </a:solidFill>
                <a:latin typeface="Posterama"/>
                <a:cs typeface="Posterama"/>
              </a:rPr>
              <a:t>rannpháirtithe</a:t>
            </a:r>
            <a:r>
              <a:rPr lang="en-US" dirty="0">
                <a:solidFill>
                  <a:schemeClr val="tx1"/>
                </a:solidFill>
                <a:latin typeface="Posterama"/>
                <a:cs typeface="Posterama"/>
              </a:rPr>
              <a:t> </a:t>
            </a:r>
            <a:r>
              <a:rPr lang="en-US" dirty="0" err="1">
                <a:solidFill>
                  <a:schemeClr val="tx1"/>
                </a:solidFill>
                <a:latin typeface="Posterama"/>
                <a:cs typeface="Posterama"/>
              </a:rPr>
              <a:t>páirt</a:t>
            </a:r>
            <a:r>
              <a:rPr lang="en-US" dirty="0">
                <a:solidFill>
                  <a:schemeClr val="tx1"/>
                </a:solidFill>
                <a:latin typeface="Posterama"/>
                <a:cs typeface="Posterama"/>
              </a:rPr>
              <a:t> a </a:t>
            </a:r>
            <a:r>
              <a:rPr lang="en-US" dirty="0" err="1">
                <a:solidFill>
                  <a:schemeClr val="tx1"/>
                </a:solidFill>
                <a:latin typeface="Posterama"/>
                <a:cs typeface="Posterama"/>
              </a:rPr>
              <a:t>ghlacadh</a:t>
            </a:r>
            <a:r>
              <a:rPr lang="en-US" dirty="0">
                <a:solidFill>
                  <a:schemeClr val="tx1"/>
                </a:solidFill>
                <a:latin typeface="Posterama"/>
                <a:cs typeface="Posterama"/>
              </a:rPr>
              <a:t> </a:t>
            </a:r>
            <a:r>
              <a:rPr lang="en-US" dirty="0" err="1">
                <a:solidFill>
                  <a:schemeClr val="tx1"/>
                </a:solidFill>
                <a:latin typeface="Posterama"/>
                <a:cs typeface="Posterama"/>
              </a:rPr>
              <a:t>i</a:t>
            </a:r>
            <a:r>
              <a:rPr lang="en-US" dirty="0">
                <a:solidFill>
                  <a:schemeClr val="tx1"/>
                </a:solidFill>
                <a:latin typeface="Posterama"/>
                <a:cs typeface="Posterama"/>
              </a:rPr>
              <a:t> </a:t>
            </a:r>
            <a:r>
              <a:rPr lang="en-US" dirty="0" err="1">
                <a:solidFill>
                  <a:schemeClr val="tx1"/>
                </a:solidFill>
                <a:latin typeface="Posterama"/>
                <a:cs typeface="Posterama"/>
              </a:rPr>
              <a:t>réimse</a:t>
            </a:r>
            <a:r>
              <a:rPr lang="en-US" dirty="0">
                <a:solidFill>
                  <a:schemeClr val="tx1"/>
                </a:solidFill>
                <a:latin typeface="Posterama"/>
                <a:cs typeface="Posterama"/>
              </a:rPr>
              <a:t> </a:t>
            </a:r>
            <a:r>
              <a:rPr lang="en-US" dirty="0" err="1">
                <a:solidFill>
                  <a:schemeClr val="tx1"/>
                </a:solidFill>
                <a:latin typeface="Posterama"/>
                <a:cs typeface="Posterama"/>
              </a:rPr>
              <a:t>leathan</a:t>
            </a:r>
            <a:r>
              <a:rPr lang="en-US" dirty="0">
                <a:solidFill>
                  <a:schemeClr val="tx1"/>
                </a:solidFill>
                <a:latin typeface="Posterama"/>
                <a:cs typeface="Posterama"/>
              </a:rPr>
              <a:t> </a:t>
            </a:r>
            <a:endParaRPr lang="en-US" dirty="0">
              <a:solidFill>
                <a:schemeClr val="tx1"/>
              </a:solidFill>
            </a:endParaRPr>
          </a:p>
          <a:p>
            <a:pPr marL="0" indent="0" algn="ctr" fontAlgn="auto">
              <a:spcBef>
                <a:spcPts val="0"/>
              </a:spcBef>
              <a:spcAft>
                <a:spcPts val="0"/>
              </a:spcAft>
              <a:buClr>
                <a:schemeClr val="accent5"/>
              </a:buClr>
              <a:buFont typeface="Avenir Next LT Pro" panose="020B0504020202020204" pitchFamily="34" charset="0"/>
              <a:buNone/>
              <a:defRPr/>
            </a:pPr>
            <a:r>
              <a:rPr lang="en-US" dirty="0" err="1">
                <a:solidFill>
                  <a:schemeClr val="tx1"/>
                </a:solidFill>
                <a:latin typeface="Posterama"/>
                <a:cs typeface="Posterama"/>
              </a:rPr>
              <a:t>gníomhaíochtaí</a:t>
            </a:r>
            <a:r>
              <a:rPr lang="en-US" dirty="0">
                <a:solidFill>
                  <a:schemeClr val="tx1"/>
                </a:solidFill>
                <a:latin typeface="Posterama"/>
                <a:cs typeface="Posterama"/>
              </a:rPr>
              <a:t> </a:t>
            </a:r>
            <a:r>
              <a:rPr lang="en-US" dirty="0" err="1">
                <a:solidFill>
                  <a:schemeClr val="tx1"/>
                </a:solidFill>
                <a:latin typeface="Posterama"/>
                <a:cs typeface="Posterama"/>
              </a:rPr>
              <a:t>praiticiúla</a:t>
            </a:r>
            <a:r>
              <a:rPr lang="en-US" dirty="0">
                <a:solidFill>
                  <a:schemeClr val="tx1"/>
                </a:solidFill>
                <a:latin typeface="Posterama"/>
                <a:cs typeface="Posterama"/>
              </a:rPr>
              <a:t> </a:t>
            </a:r>
            <a:r>
              <a:rPr lang="en-US" dirty="0" err="1">
                <a:solidFill>
                  <a:schemeClr val="tx1"/>
                </a:solidFill>
                <a:latin typeface="Posterama"/>
                <a:cs typeface="Posterama"/>
              </a:rPr>
              <a:t>bunaithe</a:t>
            </a:r>
            <a:r>
              <a:rPr lang="en-US" dirty="0">
                <a:solidFill>
                  <a:schemeClr val="tx1"/>
                </a:solidFill>
                <a:latin typeface="Posterama"/>
                <a:cs typeface="Posterama"/>
              </a:rPr>
              <a:t> </a:t>
            </a:r>
          </a:p>
          <a:p>
            <a:pPr marL="0" indent="0" algn="ctr" fontAlgn="auto">
              <a:spcBef>
                <a:spcPts val="0"/>
              </a:spcBef>
              <a:spcAft>
                <a:spcPts val="0"/>
              </a:spcAft>
              <a:buClr>
                <a:schemeClr val="accent5"/>
              </a:buClr>
              <a:buFont typeface="Avenir Next LT Pro" panose="020B0504020202020204" pitchFamily="34" charset="0"/>
              <a:buNone/>
              <a:defRPr/>
            </a:pPr>
            <a:r>
              <a:rPr lang="en-US" dirty="0" err="1">
                <a:solidFill>
                  <a:schemeClr val="tx1"/>
                </a:solidFill>
                <a:latin typeface="Posterama"/>
                <a:cs typeface="Posterama"/>
              </a:rPr>
              <a:t>ar</a:t>
            </a:r>
            <a:r>
              <a:rPr lang="en-US" dirty="0">
                <a:solidFill>
                  <a:schemeClr val="tx1"/>
                </a:solidFill>
                <a:latin typeface="Posterama"/>
                <a:cs typeface="Posterama"/>
              </a:rPr>
              <a:t> an </a:t>
            </a:r>
            <a:r>
              <a:rPr lang="en-US" dirty="0" err="1">
                <a:solidFill>
                  <a:schemeClr val="tx1"/>
                </a:solidFill>
                <a:latin typeface="Posterama"/>
                <a:cs typeface="Posterama"/>
              </a:rPr>
              <a:t>earrach</a:t>
            </a:r>
            <a:r>
              <a:rPr lang="en-US" dirty="0">
                <a:solidFill>
                  <a:schemeClr val="tx1"/>
                </a:solidFill>
                <a:latin typeface="Posterama"/>
                <a:cs typeface="Posterama"/>
              </a:rPr>
              <a:t> </a:t>
            </a:r>
            <a:r>
              <a:rPr lang="en-US" dirty="0" err="1">
                <a:solidFill>
                  <a:schemeClr val="tx1"/>
                </a:solidFill>
                <a:latin typeface="Posterama"/>
                <a:cs typeface="Posterama"/>
              </a:rPr>
              <a:t>agus</a:t>
            </a:r>
            <a:r>
              <a:rPr lang="en-US" dirty="0">
                <a:solidFill>
                  <a:schemeClr val="tx1"/>
                </a:solidFill>
                <a:latin typeface="Posterama"/>
                <a:cs typeface="Posterama"/>
              </a:rPr>
              <a:t> </a:t>
            </a:r>
            <a:r>
              <a:rPr lang="en-US" dirty="0" err="1">
                <a:solidFill>
                  <a:schemeClr val="tx1"/>
                </a:solidFill>
                <a:latin typeface="Posterama"/>
                <a:cs typeface="Posterama"/>
              </a:rPr>
              <a:t>na</a:t>
            </a:r>
            <a:endParaRPr lang="en-US" dirty="0">
              <a:solidFill>
                <a:schemeClr val="tx1"/>
              </a:solidFill>
              <a:latin typeface="Posterama"/>
              <a:cs typeface="Posterama"/>
            </a:endParaRPr>
          </a:p>
          <a:p>
            <a:pPr marL="0" indent="0" algn="ctr" fontAlgn="auto">
              <a:spcBef>
                <a:spcPts val="0"/>
              </a:spcBef>
              <a:spcAft>
                <a:spcPts val="0"/>
              </a:spcAft>
              <a:buClr>
                <a:schemeClr val="accent5"/>
              </a:buClr>
              <a:buFont typeface="Avenir Next LT Pro" panose="020B0504020202020204" pitchFamily="34" charset="0"/>
              <a:buNone/>
              <a:defRPr/>
            </a:pPr>
            <a:r>
              <a:rPr lang="en-US" dirty="0" err="1">
                <a:solidFill>
                  <a:schemeClr val="tx1"/>
                </a:solidFill>
                <a:latin typeface="Posterama"/>
                <a:cs typeface="Posterama"/>
              </a:rPr>
              <a:t>gníomhaíochtaí</a:t>
            </a:r>
            <a:r>
              <a:rPr lang="en-US" dirty="0">
                <a:solidFill>
                  <a:schemeClr val="tx1"/>
                </a:solidFill>
                <a:latin typeface="Posterama"/>
                <a:cs typeface="Posterama"/>
              </a:rPr>
              <a:t>  sin a chur in </a:t>
            </a:r>
            <a:r>
              <a:rPr lang="en-US" dirty="0" err="1">
                <a:solidFill>
                  <a:schemeClr val="tx1"/>
                </a:solidFill>
                <a:latin typeface="Posterama"/>
                <a:cs typeface="Posterama"/>
              </a:rPr>
              <a:t>oiriúint</a:t>
            </a:r>
            <a:r>
              <a:rPr lang="en-US" dirty="0">
                <a:solidFill>
                  <a:schemeClr val="tx1"/>
                </a:solidFill>
                <a:latin typeface="Posterama"/>
                <a:cs typeface="Posterama"/>
              </a:rPr>
              <a:t>  </a:t>
            </a:r>
            <a:r>
              <a:rPr lang="en-US" dirty="0" err="1">
                <a:solidFill>
                  <a:schemeClr val="tx1"/>
                </a:solidFill>
                <a:latin typeface="Posterama"/>
                <a:cs typeface="Posterama"/>
              </a:rPr>
              <a:t>dá</a:t>
            </a:r>
            <a:r>
              <a:rPr lang="en-US" dirty="0">
                <a:solidFill>
                  <a:schemeClr val="tx1"/>
                </a:solidFill>
                <a:latin typeface="Posterama"/>
                <a:cs typeface="Posterama"/>
              </a:rPr>
              <a:t> </a:t>
            </a:r>
            <a:r>
              <a:rPr lang="en-US" dirty="0" err="1">
                <a:solidFill>
                  <a:schemeClr val="tx1"/>
                </a:solidFill>
                <a:latin typeface="Posterama"/>
                <a:cs typeface="Posterama"/>
              </a:rPr>
              <a:t>gcomhthéacs</a:t>
            </a:r>
            <a:r>
              <a:rPr lang="en-US" dirty="0">
                <a:solidFill>
                  <a:schemeClr val="tx1"/>
                </a:solidFill>
                <a:latin typeface="Posterama"/>
                <a:cs typeface="Posterama"/>
              </a:rPr>
              <a:t> </a:t>
            </a:r>
            <a:r>
              <a:rPr lang="en-US" dirty="0" err="1">
                <a:solidFill>
                  <a:schemeClr val="tx1"/>
                </a:solidFill>
                <a:latin typeface="Posterama"/>
                <a:cs typeface="Posterama"/>
              </a:rPr>
              <a:t>féin</a:t>
            </a:r>
            <a:endParaRPr lang="en-US" dirty="0">
              <a:solidFill>
                <a:schemeClr val="tx1"/>
              </a:solidFill>
              <a:latin typeface="Posterama"/>
              <a:cs typeface="Posterama"/>
            </a:endParaRPr>
          </a:p>
        </p:txBody>
      </p:sp>
      <p:sp>
        <p:nvSpPr>
          <p:cNvPr id="19" name="Slide Number Placeholder 18">
            <a:extLst>
              <a:ext uri="{FF2B5EF4-FFF2-40B4-BE49-F238E27FC236}"/>
            </a:extLst>
          </p:cNvPr>
          <p:cNvSpPr>
            <a:spLocks noGrp="1"/>
          </p:cNvSpPr>
          <p:nvPr>
            <p:ph type="sldNum" sz="quarter" idx="18"/>
          </p:nvPr>
        </p:nvSpPr>
        <p:spPr/>
        <p:txBody>
          <a:bodyPr/>
          <a:lstStyle/>
          <a:p>
            <a:pPr>
              <a:defRPr/>
            </a:pPr>
            <a:fld id="{84C2BBD9-B6D7-4216-97E7-E2A7FE0D343F}" type="slidenum">
              <a:rPr lang="en-US"/>
              <a:pPr>
                <a:defRPr/>
              </a:pPr>
              <a:t>2</a:t>
            </a:fld>
            <a:endParaRPr lang="en-US"/>
          </a:p>
        </p:txBody>
      </p:sp>
      <p:sp>
        <p:nvSpPr>
          <p:cNvPr id="19463" name="TextBox 7"/>
          <p:cNvSpPr txBox="1">
            <a:spLocks noChangeArrowheads="1"/>
          </p:cNvSpPr>
          <p:nvPr/>
        </p:nvSpPr>
        <p:spPr bwMode="auto">
          <a:xfrm>
            <a:off x="2125663" y="2692400"/>
            <a:ext cx="3224212" cy="2017713"/>
          </a:xfrm>
          <a:prstGeom prst="rect">
            <a:avLst/>
          </a:prstGeom>
          <a:noFill/>
          <a:ln w="9525">
            <a:noFill/>
            <a:miter lim="800000"/>
            <a:headEnd/>
            <a:tailEnd/>
          </a:ln>
        </p:spPr>
        <p:txBody>
          <a:bodyPr>
            <a:spAutoFit/>
          </a:bodyPr>
          <a:lstStyle/>
          <a:p>
            <a:pPr algn="ctr"/>
            <a:r>
              <a:rPr lang="en-US">
                <a:latin typeface="Posterama"/>
                <a:cs typeface="Segoe UI" pitchFamily="34" charset="0"/>
              </a:rPr>
              <a:t>Cumas Gaeilge na  </a:t>
            </a:r>
          </a:p>
          <a:p>
            <a:pPr algn="ctr"/>
            <a:r>
              <a:rPr lang="en-US">
                <a:latin typeface="Posterama"/>
                <a:cs typeface="Segoe UI" pitchFamily="34" charset="0"/>
              </a:rPr>
              <a:t>rannpháirtithe a fheabhsú trí dheiseanna a sholáthar dóibh páirt a ghlacadh i   ngníomhaíochtaí spraíúla agus a gcuid Gaeilge a chleachtadh go muiníneach</a:t>
            </a:r>
          </a:p>
        </p:txBody>
      </p:sp>
      <p:pic>
        <p:nvPicPr>
          <p:cNvPr id="19464" name="Picture 1" descr="A red square with black text&#10;&#10;Description automatically generated"/>
          <p:cNvPicPr>
            <a:picLocks noChangeAspect="1"/>
          </p:cNvPicPr>
          <p:nvPr/>
        </p:nvPicPr>
        <p:blipFill>
          <a:blip r:embed="rId3"/>
          <a:srcRect/>
          <a:stretch>
            <a:fillRect/>
          </a:stretch>
        </p:blipFill>
        <p:spPr bwMode="auto">
          <a:xfrm>
            <a:off x="10433050" y="6005513"/>
            <a:ext cx="1758950" cy="8572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620713" y="646113"/>
            <a:ext cx="8599487" cy="2779712"/>
          </a:xfrm>
        </p:spPr>
        <p:txBody>
          <a:bodyPr vert="horz" wrap="square" lIns="91440" tIns="45720" rIns="91440" bIns="45720" numCol="1" anchorCtr="0" compatLnSpc="1">
            <a:prstTxWarp prst="textNoShape">
              <a:avLst/>
            </a:prstTxWarp>
          </a:bodyPr>
          <a:lstStyle/>
          <a:p>
            <a:r>
              <a:rPr lang="en-US" smtClean="0">
                <a:ea typeface="Posterama"/>
                <a:cs typeface="Posterama"/>
              </a:rPr>
              <a:t>Rabhlóga: </a:t>
            </a:r>
            <a:br>
              <a:rPr lang="en-US" smtClean="0">
                <a:ea typeface="Posterama"/>
                <a:cs typeface="Posterama"/>
              </a:rPr>
            </a:br>
            <a:r>
              <a:rPr lang="en-US" smtClean="0">
                <a:ea typeface="Posterama"/>
                <a:cs typeface="Posterama"/>
              </a:rPr>
              <a:t/>
            </a:r>
            <a:br>
              <a:rPr lang="en-US" smtClean="0">
                <a:ea typeface="Posterama"/>
                <a:cs typeface="Posterama"/>
              </a:rPr>
            </a:br>
            <a:r>
              <a:rPr lang="en-US" sz="4200" smtClean="0">
                <a:ea typeface="Posterama"/>
                <a:cs typeface="Posterama"/>
              </a:rPr>
              <a:t>Seacht sicín ina seasamh sa sneachta lá seaca. </a:t>
            </a:r>
            <a:br>
              <a:rPr lang="en-US" sz="4200" smtClean="0">
                <a:ea typeface="Posterama"/>
                <a:cs typeface="Posterama"/>
              </a:rPr>
            </a:br>
            <a:endParaRPr lang="en-US" smtClean="0">
              <a:ea typeface="Posterama"/>
              <a:cs typeface="Posterama"/>
            </a:endParaRPr>
          </a:p>
        </p:txBody>
      </p:sp>
      <p:sp>
        <p:nvSpPr>
          <p:cNvPr id="6" name="Slide Number Placeholder 5">
            <a:extLst>
              <a:ext uri="{FF2B5EF4-FFF2-40B4-BE49-F238E27FC236}"/>
            </a:extLst>
          </p:cNvPr>
          <p:cNvSpPr>
            <a:spLocks noGrp="1"/>
          </p:cNvSpPr>
          <p:nvPr>
            <p:ph type="sldNum" sz="quarter" idx="18"/>
          </p:nvPr>
        </p:nvSpPr>
        <p:spPr/>
        <p:txBody>
          <a:bodyPr/>
          <a:lstStyle/>
          <a:p>
            <a:pPr>
              <a:defRPr/>
            </a:pPr>
            <a:fld id="{06FB5F9A-94A4-460F-B431-20DCDA150124}" type="slidenum">
              <a:rPr lang="en-US"/>
              <a:pPr>
                <a:defRPr/>
              </a:pPr>
              <a:t>20</a:t>
            </a:fld>
            <a:endParaRPr lang="en-US"/>
          </a:p>
        </p:txBody>
      </p:sp>
      <p:pic>
        <p:nvPicPr>
          <p:cNvPr id="55299" name="Picture 4" descr="A group of baby chicks in the snow&#10;&#10;AI-generated content may be incorrect."/>
          <p:cNvPicPr>
            <a:picLocks noChangeAspect="1"/>
          </p:cNvPicPr>
          <p:nvPr/>
        </p:nvPicPr>
        <p:blipFill>
          <a:blip r:embed="rId3"/>
          <a:srcRect r="1413"/>
          <a:stretch>
            <a:fillRect/>
          </a:stretch>
        </p:blipFill>
        <p:spPr bwMode="auto">
          <a:xfrm>
            <a:off x="7175500" y="1412875"/>
            <a:ext cx="5132388" cy="5132388"/>
          </a:xfrm>
          <a:prstGeom prst="rect">
            <a:avLst/>
          </a:prstGeom>
          <a:noFill/>
          <a:ln w="9525">
            <a:noFill/>
            <a:miter lim="800000"/>
            <a:headEnd/>
            <a:tailEnd/>
          </a:ln>
        </p:spPr>
      </p:pic>
      <p:pic>
        <p:nvPicPr>
          <p:cNvPr id="3" name="Picture 2" descr="A qr code with a dinosaur&#10;&#10;AI-generated content may be incorrect."/>
          <p:cNvPicPr>
            <a:picLocks noChangeAspect="1"/>
          </p:cNvPicPr>
          <p:nvPr/>
        </p:nvPicPr>
        <p:blipFill>
          <a:blip r:embed="rId4"/>
          <a:srcRect/>
          <a:stretch>
            <a:fillRect/>
          </a:stretch>
        </p:blipFill>
        <p:spPr bwMode="auto">
          <a:xfrm>
            <a:off x="1997075" y="3570288"/>
            <a:ext cx="3151188" cy="3151187"/>
          </a:xfrm>
          <a:prstGeom prst="rect">
            <a:avLst/>
          </a:prstGeom>
          <a:noFill/>
          <a:ln w="9525">
            <a:noFill/>
            <a:miter lim="800000"/>
            <a:headEnd/>
            <a:tailEnd/>
          </a:ln>
        </p:spPr>
      </p:pic>
      <p:pic>
        <p:nvPicPr>
          <p:cNvPr id="55301" name="Picture 3" descr="A red square with black text&#10;&#10;Description automatically generated"/>
          <p:cNvPicPr>
            <a:picLocks noChangeAspect="1"/>
          </p:cNvPicPr>
          <p:nvPr/>
        </p:nvPicPr>
        <p:blipFill>
          <a:blip r:embed="rId5"/>
          <a:srcRect/>
          <a:stretch>
            <a:fillRect/>
          </a:stretch>
        </p:blipFill>
        <p:spPr bwMode="auto">
          <a:xfrm>
            <a:off x="10834688" y="6418263"/>
            <a:ext cx="1343025" cy="552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77"/>
          <p:cNvSpPr>
            <a:spLocks noGrp="1"/>
          </p:cNvSpPr>
          <p:nvPr>
            <p:ph type="title"/>
          </p:nvPr>
        </p:nvSpPr>
        <p:spPr bwMode="auto">
          <a:xfrm>
            <a:off x="3830638" y="-161925"/>
            <a:ext cx="6607175" cy="149542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Aimsigh na Difríochtaí</a:t>
            </a:r>
          </a:p>
        </p:txBody>
      </p:sp>
      <p:sp>
        <p:nvSpPr>
          <p:cNvPr id="21" name="Text Placeholder 20">
            <a:extLst>
              <a:ext uri="{FF2B5EF4-FFF2-40B4-BE49-F238E27FC236}"/>
            </a:extLst>
          </p:cNvPr>
          <p:cNvSpPr>
            <a:spLocks noGrp="1"/>
          </p:cNvSpPr>
          <p:nvPr>
            <p:ph type="body" sz="quarter" idx="15"/>
          </p:nvPr>
        </p:nvSpPr>
        <p:spPr>
          <a:xfrm>
            <a:off x="91762" y="1160045"/>
            <a:ext cx="2827621" cy="2944816"/>
          </a:xfrm>
          <a:solidFill>
            <a:schemeClr val="bg1"/>
          </a:solidFill>
          <a:effectLst>
            <a:softEdge rad="215900"/>
          </a:effectLst>
        </p:spPr>
        <p:txBody>
          <a:bodyPr lIns="91440" tIns="45720" rIns="91440" bIns="45720"/>
          <a:lstStyle/>
          <a:p>
            <a:pPr marL="285750" indent="-228600" fontAlgn="auto">
              <a:lnSpc>
                <a:spcPct val="90000"/>
              </a:lnSpc>
              <a:spcAft>
                <a:spcPts val="0"/>
              </a:spcAft>
              <a:buClr>
                <a:schemeClr val="accent5"/>
              </a:buClr>
              <a:buFont typeface="Arial"/>
              <a:buChar char="•"/>
              <a:defRPr/>
            </a:pPr>
            <a:r>
              <a:rPr lang="en-US" sz="2400" err="1">
                <a:solidFill>
                  <a:schemeClr val="tx1"/>
                </a:solidFill>
                <a:ea typeface="Calibri"/>
                <a:cs typeface="Calibri"/>
              </a:rPr>
              <a:t>Tá</a:t>
            </a:r>
            <a:r>
              <a:rPr lang="en-US" sz="2400">
                <a:solidFill>
                  <a:schemeClr val="tx1"/>
                </a:solidFill>
                <a:ea typeface="Calibri"/>
                <a:cs typeface="Calibri"/>
              </a:rPr>
              <a:t> … </a:t>
            </a:r>
            <a:r>
              <a:rPr lang="en-US" sz="2400" err="1">
                <a:solidFill>
                  <a:schemeClr val="tx1"/>
                </a:solidFill>
                <a:ea typeface="Calibri"/>
                <a:cs typeface="Calibri"/>
              </a:rPr>
              <a:t>i</a:t>
            </a:r>
            <a:r>
              <a:rPr lang="en-US" sz="2400">
                <a:solidFill>
                  <a:schemeClr val="tx1"/>
                </a:solidFill>
                <a:ea typeface="Calibri"/>
                <a:cs typeface="Calibri"/>
              </a:rPr>
              <a:t> </a:t>
            </a:r>
            <a:r>
              <a:rPr lang="en-US" sz="2400" err="1">
                <a:solidFill>
                  <a:schemeClr val="tx1"/>
                </a:solidFill>
                <a:ea typeface="Calibri"/>
                <a:cs typeface="Calibri"/>
              </a:rPr>
              <a:t>bpictiúr</a:t>
            </a:r>
            <a:r>
              <a:rPr lang="en-US" sz="2400">
                <a:solidFill>
                  <a:schemeClr val="tx1"/>
                </a:solidFill>
                <a:ea typeface="Calibri"/>
                <a:cs typeface="Calibri"/>
              </a:rPr>
              <a:t> A. </a:t>
            </a:r>
            <a:endParaRPr lang="en-US" sz="2400">
              <a:solidFill>
                <a:schemeClr val="tx1"/>
              </a:solidFill>
            </a:endParaRPr>
          </a:p>
          <a:p>
            <a:pPr marL="285750" indent="-228600" fontAlgn="auto">
              <a:lnSpc>
                <a:spcPct val="90000"/>
              </a:lnSpc>
              <a:spcAft>
                <a:spcPts val="0"/>
              </a:spcAft>
              <a:buClr>
                <a:schemeClr val="accent5"/>
              </a:buClr>
              <a:buFont typeface="Arial"/>
              <a:buChar char="•"/>
              <a:defRPr/>
            </a:pPr>
            <a:r>
              <a:rPr lang="en-US" sz="2400" err="1">
                <a:solidFill>
                  <a:schemeClr val="tx1"/>
                </a:solidFill>
                <a:ea typeface="Calibri"/>
                <a:cs typeface="Calibri"/>
              </a:rPr>
              <a:t>Níl</a:t>
            </a:r>
            <a:r>
              <a:rPr lang="en-US" sz="2400">
                <a:solidFill>
                  <a:schemeClr val="tx1"/>
                </a:solidFill>
                <a:ea typeface="Calibri"/>
                <a:cs typeface="Calibri"/>
              </a:rPr>
              <a:t> … </a:t>
            </a:r>
            <a:r>
              <a:rPr lang="en-US" sz="2400" err="1">
                <a:solidFill>
                  <a:schemeClr val="tx1"/>
                </a:solidFill>
                <a:ea typeface="Calibri"/>
                <a:cs typeface="Calibri"/>
              </a:rPr>
              <a:t>i</a:t>
            </a:r>
            <a:r>
              <a:rPr lang="en-US" sz="2400">
                <a:solidFill>
                  <a:schemeClr val="tx1"/>
                </a:solidFill>
                <a:ea typeface="Calibri"/>
                <a:cs typeface="Calibri"/>
              </a:rPr>
              <a:t> </a:t>
            </a:r>
            <a:r>
              <a:rPr lang="en-US" sz="2400" err="1">
                <a:solidFill>
                  <a:schemeClr val="tx1"/>
                </a:solidFill>
                <a:ea typeface="Calibri"/>
                <a:cs typeface="Calibri"/>
              </a:rPr>
              <a:t>bpictiúr</a:t>
            </a:r>
            <a:r>
              <a:rPr lang="en-US" sz="2400">
                <a:solidFill>
                  <a:schemeClr val="tx1"/>
                </a:solidFill>
                <a:ea typeface="Calibri"/>
                <a:cs typeface="Calibri"/>
              </a:rPr>
              <a:t> B.</a:t>
            </a:r>
            <a:endParaRPr lang="en-US" sz="2400">
              <a:solidFill>
                <a:schemeClr val="tx1"/>
              </a:solidFill>
            </a:endParaRPr>
          </a:p>
          <a:p>
            <a:pPr marL="285750" indent="-228600" fontAlgn="auto">
              <a:lnSpc>
                <a:spcPct val="90000"/>
              </a:lnSpc>
              <a:spcAft>
                <a:spcPts val="0"/>
              </a:spcAft>
              <a:buClr>
                <a:schemeClr val="accent5"/>
              </a:buClr>
              <a:buFont typeface="Arial"/>
              <a:buChar char="•"/>
              <a:defRPr/>
            </a:pPr>
            <a:r>
              <a:rPr lang="en-US" sz="2400" err="1">
                <a:solidFill>
                  <a:schemeClr val="tx1"/>
                </a:solidFill>
                <a:ea typeface="Calibri"/>
                <a:cs typeface="Calibri"/>
              </a:rPr>
              <a:t>Tá</a:t>
            </a:r>
            <a:r>
              <a:rPr lang="en-US" sz="2400">
                <a:solidFill>
                  <a:schemeClr val="tx1"/>
                </a:solidFill>
                <a:ea typeface="Calibri"/>
                <a:cs typeface="Calibri"/>
              </a:rPr>
              <a:t> </a:t>
            </a:r>
            <a:r>
              <a:rPr lang="en-US" sz="2400" err="1">
                <a:solidFill>
                  <a:schemeClr val="tx1"/>
                </a:solidFill>
                <a:ea typeface="Calibri"/>
                <a:cs typeface="Calibri"/>
              </a:rPr>
              <a:t>dath</a:t>
            </a:r>
            <a:r>
              <a:rPr lang="en-US" sz="2400">
                <a:solidFill>
                  <a:schemeClr val="tx1"/>
                </a:solidFill>
                <a:ea typeface="Calibri"/>
                <a:cs typeface="Calibri"/>
              </a:rPr>
              <a:t> … </a:t>
            </a:r>
            <a:r>
              <a:rPr lang="en-US" sz="2400" err="1">
                <a:solidFill>
                  <a:schemeClr val="tx1"/>
                </a:solidFill>
                <a:ea typeface="Calibri"/>
                <a:cs typeface="Calibri"/>
              </a:rPr>
              <a:t>ar</a:t>
            </a:r>
            <a:r>
              <a:rPr lang="en-US" sz="2400">
                <a:solidFill>
                  <a:schemeClr val="tx1"/>
                </a:solidFill>
                <a:ea typeface="Calibri"/>
                <a:cs typeface="Calibri"/>
              </a:rPr>
              <a:t> …</a:t>
            </a:r>
            <a:endParaRPr lang="en-US" sz="2400" err="1">
              <a:solidFill>
                <a:schemeClr val="tx1"/>
              </a:solidFill>
            </a:endParaRPr>
          </a:p>
        </p:txBody>
      </p:sp>
      <p:sp>
        <p:nvSpPr>
          <p:cNvPr id="4" name="Slide Number Placeholder 3">
            <a:extLst>
              <a:ext uri="{FF2B5EF4-FFF2-40B4-BE49-F238E27FC236}"/>
            </a:extLst>
          </p:cNvPr>
          <p:cNvSpPr>
            <a:spLocks noGrp="1"/>
          </p:cNvSpPr>
          <p:nvPr>
            <p:ph type="sldNum" sz="quarter" idx="18"/>
          </p:nvPr>
        </p:nvSpPr>
        <p:spPr/>
        <p:txBody>
          <a:bodyPr/>
          <a:lstStyle/>
          <a:p>
            <a:pPr>
              <a:defRPr/>
            </a:pPr>
            <a:fld id="{00DE9972-A0D9-4DDB-8352-F202A2F96BEC}" type="slidenum">
              <a:rPr lang="en-US"/>
              <a:pPr>
                <a:defRPr/>
              </a:pPr>
              <a:t>21</a:t>
            </a:fld>
            <a:endParaRPr lang="en-US"/>
          </a:p>
        </p:txBody>
      </p:sp>
      <p:sp>
        <p:nvSpPr>
          <p:cNvPr id="57350" name="TextBox 1"/>
          <p:cNvSpPr txBox="1">
            <a:spLocks noChangeArrowheads="1"/>
          </p:cNvSpPr>
          <p:nvPr/>
        </p:nvSpPr>
        <p:spPr bwMode="auto">
          <a:xfrm>
            <a:off x="3241675" y="1346200"/>
            <a:ext cx="346075" cy="369888"/>
          </a:xfrm>
          <a:prstGeom prst="rect">
            <a:avLst/>
          </a:prstGeom>
          <a:noFill/>
          <a:ln w="9525">
            <a:noFill/>
            <a:miter lim="800000"/>
            <a:headEnd/>
            <a:tailEnd/>
          </a:ln>
        </p:spPr>
        <p:txBody>
          <a:bodyPr>
            <a:spAutoFit/>
          </a:bodyPr>
          <a:lstStyle/>
          <a:p>
            <a:r>
              <a:rPr lang="en-US" b="1">
                <a:latin typeface="Avenir Next LT Pro"/>
              </a:rPr>
              <a:t>A</a:t>
            </a:r>
          </a:p>
        </p:txBody>
      </p:sp>
      <p:pic>
        <p:nvPicPr>
          <p:cNvPr id="57351" name="Picture 2" descr="A red square with black text&#10;&#10;Description automatically generated"/>
          <p:cNvPicPr>
            <a:picLocks noChangeAspect="1"/>
          </p:cNvPicPr>
          <p:nvPr/>
        </p:nvPicPr>
        <p:blipFill>
          <a:blip r:embed="rId3"/>
          <a:srcRect/>
          <a:stretch>
            <a:fillRect/>
          </a:stretch>
        </p:blipFill>
        <p:spPr bwMode="auto">
          <a:xfrm>
            <a:off x="10437813" y="-60325"/>
            <a:ext cx="1758950" cy="857250"/>
          </a:xfrm>
          <a:prstGeom prst="rect">
            <a:avLst/>
          </a:prstGeom>
          <a:noFill/>
          <a:ln w="9525">
            <a:noFill/>
            <a:miter lim="800000"/>
            <a:headEnd/>
            <a:tailEnd/>
          </a:ln>
        </p:spPr>
      </p:pic>
      <p:sp>
        <p:nvSpPr>
          <p:cNvPr id="57352" name="TextBox 4"/>
          <p:cNvSpPr txBox="1">
            <a:spLocks noChangeArrowheads="1"/>
          </p:cNvSpPr>
          <p:nvPr/>
        </p:nvSpPr>
        <p:spPr bwMode="auto">
          <a:xfrm>
            <a:off x="7686675" y="1344613"/>
            <a:ext cx="425450" cy="369887"/>
          </a:xfrm>
          <a:prstGeom prst="rect">
            <a:avLst/>
          </a:prstGeom>
          <a:noFill/>
          <a:ln w="9525">
            <a:noFill/>
            <a:miter lim="800000"/>
            <a:headEnd/>
            <a:tailEnd/>
          </a:ln>
        </p:spPr>
        <p:txBody>
          <a:bodyPr>
            <a:spAutoFit/>
          </a:bodyPr>
          <a:lstStyle/>
          <a:p>
            <a:r>
              <a:rPr lang="en-US" b="1">
                <a:latin typeface="Avenir Next LT Pro"/>
              </a:rPr>
              <a:t>B</a:t>
            </a:r>
          </a:p>
        </p:txBody>
      </p:sp>
      <p:pic>
        <p:nvPicPr>
          <p:cNvPr id="57353" name="Picture 5"/>
          <p:cNvPicPr>
            <a:picLocks noChangeAspect="1"/>
          </p:cNvPicPr>
          <p:nvPr/>
        </p:nvPicPr>
        <p:blipFill>
          <a:blip r:embed="rId4"/>
          <a:srcRect/>
          <a:stretch>
            <a:fillRect/>
          </a:stretch>
        </p:blipFill>
        <p:spPr bwMode="auto">
          <a:xfrm>
            <a:off x="3360738" y="1020763"/>
            <a:ext cx="8650287" cy="55943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extLst>
          </p:cNvPr>
          <p:cNvSpPr>
            <a:spLocks noGrp="1"/>
          </p:cNvSpPr>
          <p:nvPr>
            <p:ph type="sldNum" sz="quarter" idx="18"/>
          </p:nvPr>
        </p:nvSpPr>
        <p:spPr/>
        <p:txBody>
          <a:bodyPr/>
          <a:lstStyle/>
          <a:p>
            <a:pPr>
              <a:defRPr/>
            </a:pPr>
            <a:fld id="{4FB58BF3-6A59-406B-8886-C50F8456EA8C}" type="slidenum">
              <a:rPr lang="en-US"/>
              <a:pPr>
                <a:defRPr/>
              </a:pPr>
              <a:t>22</a:t>
            </a:fld>
            <a:endParaRPr lang="en-US"/>
          </a:p>
        </p:txBody>
      </p:sp>
      <p:sp>
        <p:nvSpPr>
          <p:cNvPr id="10" name="TextBox 9">
            <a:extLst>
              <a:ext uri="{FF2B5EF4-FFF2-40B4-BE49-F238E27FC236}"/>
            </a:extLst>
          </p:cNvPr>
          <p:cNvSpPr txBox="1"/>
          <p:nvPr/>
        </p:nvSpPr>
        <p:spPr>
          <a:xfrm>
            <a:off x="2474913" y="228600"/>
            <a:ext cx="5983287" cy="768350"/>
          </a:xfrm>
          <a:prstGeom prst="rect">
            <a:avLst/>
          </a:prstGeom>
          <a:noFill/>
        </p:spPr>
        <p:txBody>
          <a:bodyPr>
            <a:spAutoFit/>
          </a:bodyPr>
          <a:lstStyle/>
          <a:p>
            <a:pPr fontAlgn="auto">
              <a:spcBef>
                <a:spcPts val="0"/>
              </a:spcBef>
              <a:spcAft>
                <a:spcPts val="0"/>
              </a:spcAft>
              <a:defRPr/>
            </a:pPr>
            <a:r>
              <a:rPr lang="en-US" sz="4400">
                <a:solidFill>
                  <a:schemeClr val="tx2"/>
                </a:solidFill>
                <a:latin typeface="+mj-lt"/>
                <a:ea typeface="+mj-ea"/>
                <a:cs typeface="+mj-cs"/>
              </a:rPr>
              <a:t>Aimsigh </a:t>
            </a:r>
            <a:r>
              <a:rPr lang="en-US" sz="4400" err="1">
                <a:solidFill>
                  <a:schemeClr val="tx2"/>
                </a:solidFill>
                <a:latin typeface="+mj-lt"/>
                <a:ea typeface="+mj-ea"/>
                <a:cs typeface="+mj-cs"/>
              </a:rPr>
              <a:t>na</a:t>
            </a:r>
            <a:r>
              <a:rPr lang="en-US" sz="4400">
                <a:solidFill>
                  <a:schemeClr val="tx2"/>
                </a:solidFill>
                <a:latin typeface="+mj-lt"/>
                <a:ea typeface="+mj-ea"/>
                <a:cs typeface="+mj-cs"/>
              </a:rPr>
              <a:t> </a:t>
            </a:r>
            <a:r>
              <a:rPr lang="en-US" sz="4400" err="1">
                <a:solidFill>
                  <a:schemeClr val="tx2"/>
                </a:solidFill>
                <a:latin typeface="+mj-lt"/>
                <a:ea typeface="+mj-ea"/>
                <a:cs typeface="+mj-cs"/>
              </a:rPr>
              <a:t>Difríochtaí</a:t>
            </a:r>
            <a:endParaRPr lang="en-GB" sz="4400">
              <a:latin typeface="+mn-lt"/>
              <a:cs typeface="+mn-cs"/>
            </a:endParaRPr>
          </a:p>
        </p:txBody>
      </p:sp>
      <p:sp>
        <p:nvSpPr>
          <p:cNvPr id="12" name="TextBox 11">
            <a:extLst>
              <a:ext uri="{FF2B5EF4-FFF2-40B4-BE49-F238E27FC236}"/>
            </a:extLst>
          </p:cNvPr>
          <p:cNvSpPr txBox="1"/>
          <p:nvPr/>
        </p:nvSpPr>
        <p:spPr>
          <a:xfrm>
            <a:off x="3759022" y="1715624"/>
            <a:ext cx="4333462" cy="3896451"/>
          </a:xfrm>
          <a:prstGeom prst="rect">
            <a:avLst/>
          </a:prstGeom>
          <a:solidFill>
            <a:schemeClr val="bg1"/>
          </a:solidFill>
          <a:effectLst>
            <a:softEdge rad="127000"/>
          </a:effectLst>
        </p:spPr>
        <p:txBody>
          <a:bodyPr>
            <a:spAutoFit/>
          </a:bodyPr>
          <a:lstStyle/>
          <a:p>
            <a:pPr marL="285750" indent="-228600" fontAlgn="auto">
              <a:lnSpc>
                <a:spcPct val="110000"/>
              </a:lnSpc>
              <a:spcBef>
                <a:spcPts val="0"/>
              </a:spcBef>
              <a:spcAft>
                <a:spcPts val="0"/>
              </a:spcAft>
              <a:buFont typeface="Avenir Next LT Pro" panose="020B0504020202020204" pitchFamily="34" charset="0"/>
              <a:buChar char="+"/>
              <a:defRPr/>
            </a:pPr>
            <a:r>
              <a:rPr lang="en-US" sz="2400">
                <a:latin typeface="+mn-lt"/>
                <a:cs typeface="+mn-cs"/>
              </a:rPr>
              <a:t>An </a:t>
            </a:r>
            <a:r>
              <a:rPr lang="en-US" sz="2400" err="1">
                <a:latin typeface="+mn-lt"/>
                <a:cs typeface="+mn-cs"/>
              </a:rPr>
              <a:t>bhfuil</a:t>
            </a:r>
            <a:r>
              <a:rPr lang="en-US" sz="2400">
                <a:latin typeface="+mn-lt"/>
                <a:cs typeface="+mn-cs"/>
              </a:rPr>
              <a:t> …. </a:t>
            </a:r>
            <a:r>
              <a:rPr lang="en-US" sz="2400" err="1">
                <a:latin typeface="+mn-lt"/>
                <a:cs typeface="+mn-cs"/>
              </a:rPr>
              <a:t>i</a:t>
            </a:r>
            <a:r>
              <a:rPr lang="en-US" sz="2400">
                <a:latin typeface="+mn-lt"/>
                <a:cs typeface="+mn-cs"/>
              </a:rPr>
              <a:t> do </a:t>
            </a:r>
            <a:r>
              <a:rPr lang="en-US" sz="2400" err="1">
                <a:latin typeface="+mn-lt"/>
                <a:cs typeface="+mn-cs"/>
              </a:rPr>
              <a:t>phictiúr</a:t>
            </a:r>
            <a:r>
              <a:rPr lang="en-US" sz="2400">
                <a:latin typeface="+mn-lt"/>
                <a:cs typeface="+mn-cs"/>
              </a:rPr>
              <a:t>?</a:t>
            </a:r>
          </a:p>
          <a:p>
            <a:pPr marL="285750" indent="-228600" fontAlgn="auto">
              <a:lnSpc>
                <a:spcPct val="110000"/>
              </a:lnSpc>
              <a:spcBef>
                <a:spcPts val="0"/>
              </a:spcBef>
              <a:spcAft>
                <a:spcPts val="0"/>
              </a:spcAft>
              <a:buFont typeface="Avenir Next LT Pro" panose="020B0504020202020204" pitchFamily="34" charset="0"/>
              <a:buChar char="+"/>
              <a:defRPr/>
            </a:pPr>
            <a:r>
              <a:rPr lang="en-US" sz="2400" err="1">
                <a:latin typeface="+mn-lt"/>
                <a:cs typeface="+mn-cs"/>
              </a:rPr>
              <a:t>Cá</a:t>
            </a:r>
            <a:r>
              <a:rPr lang="en-US" sz="2400">
                <a:latin typeface="+mn-lt"/>
                <a:cs typeface="+mn-cs"/>
              </a:rPr>
              <a:t> </a:t>
            </a:r>
            <a:r>
              <a:rPr lang="en-US" sz="2400" err="1">
                <a:latin typeface="+mn-lt"/>
                <a:cs typeface="+mn-cs"/>
              </a:rPr>
              <a:t>bhfuil</a:t>
            </a:r>
            <a:r>
              <a:rPr lang="en-US" sz="2400">
                <a:latin typeface="+mn-lt"/>
                <a:cs typeface="+mn-cs"/>
              </a:rPr>
              <a:t> </a:t>
            </a:r>
            <a:r>
              <a:rPr lang="en-US" sz="2400" err="1">
                <a:latin typeface="+mn-lt"/>
                <a:cs typeface="+mn-cs"/>
              </a:rPr>
              <a:t>sé</a:t>
            </a:r>
            <a:r>
              <a:rPr lang="en-US" sz="2400">
                <a:latin typeface="+mn-lt"/>
                <a:cs typeface="+mn-cs"/>
              </a:rPr>
              <a:t>?</a:t>
            </a:r>
          </a:p>
          <a:p>
            <a:pPr marL="285750" indent="-228600" fontAlgn="auto">
              <a:lnSpc>
                <a:spcPct val="110000"/>
              </a:lnSpc>
              <a:spcBef>
                <a:spcPts val="0"/>
              </a:spcBef>
              <a:spcAft>
                <a:spcPts val="0"/>
              </a:spcAft>
              <a:buFont typeface="Avenir Next LT Pro" panose="020B0504020202020204" pitchFamily="34" charset="0"/>
              <a:buChar char="+"/>
              <a:defRPr/>
            </a:pPr>
            <a:r>
              <a:rPr lang="en-US" sz="2400" err="1">
                <a:latin typeface="+mn-lt"/>
                <a:cs typeface="+mn-cs"/>
              </a:rPr>
              <a:t>Tá</a:t>
            </a:r>
            <a:r>
              <a:rPr lang="en-US" sz="2400">
                <a:latin typeface="+mn-lt"/>
                <a:cs typeface="+mn-cs"/>
              </a:rPr>
              <a:t> </a:t>
            </a:r>
            <a:r>
              <a:rPr lang="en-US" sz="2400" err="1">
                <a:latin typeface="+mn-lt"/>
                <a:cs typeface="+mn-cs"/>
              </a:rPr>
              <a:t>sé</a:t>
            </a:r>
            <a:r>
              <a:rPr lang="en-US" sz="2400">
                <a:latin typeface="+mn-lt"/>
                <a:cs typeface="+mn-cs"/>
              </a:rPr>
              <a:t> </a:t>
            </a:r>
          </a:p>
          <a:p>
            <a:pPr marL="800100" lvl="1" indent="-342900" fontAlgn="auto">
              <a:spcBef>
                <a:spcPts val="0"/>
              </a:spcBef>
              <a:spcAft>
                <a:spcPts val="0"/>
              </a:spcAft>
              <a:buFont typeface="Arial" panose="020B0604020202020204" pitchFamily="34" charset="0"/>
              <a:buChar char="•"/>
              <a:defRPr/>
            </a:pPr>
            <a:r>
              <a:rPr lang="en-US" sz="2400">
                <a:latin typeface="+mn-lt"/>
                <a:cs typeface="+mn-cs"/>
              </a:rPr>
              <a:t>in </a:t>
            </a:r>
            <a:r>
              <a:rPr lang="en-US" sz="2400" err="1">
                <a:latin typeface="+mn-lt"/>
                <a:cs typeface="+mn-cs"/>
              </a:rPr>
              <a:t>aice</a:t>
            </a:r>
            <a:endParaRPr lang="en-US" sz="2400">
              <a:latin typeface="+mn-lt"/>
              <a:cs typeface="+mn-cs"/>
            </a:endParaRPr>
          </a:p>
          <a:p>
            <a:pPr marL="800100" lvl="1" indent="-342900" fontAlgn="auto">
              <a:spcBef>
                <a:spcPts val="0"/>
              </a:spcBef>
              <a:spcAft>
                <a:spcPts val="0"/>
              </a:spcAft>
              <a:buFont typeface="Arial" panose="020B0604020202020204" pitchFamily="34" charset="0"/>
              <a:buChar char="•"/>
              <a:defRPr/>
            </a:pPr>
            <a:r>
              <a:rPr lang="en-US" sz="2400" err="1">
                <a:latin typeface="+mn-lt"/>
                <a:cs typeface="+mn-cs"/>
              </a:rPr>
              <a:t>faoi</a:t>
            </a:r>
            <a:endParaRPr lang="en-US" sz="2400">
              <a:latin typeface="+mn-lt"/>
              <a:cs typeface="+mn-cs"/>
            </a:endParaRPr>
          </a:p>
          <a:p>
            <a:pPr marL="800100" lvl="1" indent="-342900" fontAlgn="auto">
              <a:spcBef>
                <a:spcPts val="0"/>
              </a:spcBef>
              <a:spcAft>
                <a:spcPts val="0"/>
              </a:spcAft>
              <a:buFont typeface="Arial" panose="020B0604020202020204" pitchFamily="34" charset="0"/>
              <a:buChar char="•"/>
              <a:defRPr/>
            </a:pPr>
            <a:r>
              <a:rPr lang="en-US" sz="2400" err="1">
                <a:latin typeface="+mn-lt"/>
                <a:cs typeface="+mn-cs"/>
              </a:rPr>
              <a:t>os</a:t>
            </a:r>
            <a:r>
              <a:rPr lang="en-US" sz="2400">
                <a:latin typeface="+mn-lt"/>
                <a:cs typeface="+mn-cs"/>
              </a:rPr>
              <a:t> </a:t>
            </a:r>
            <a:r>
              <a:rPr lang="en-US" sz="2400" err="1">
                <a:latin typeface="+mn-lt"/>
                <a:cs typeface="+mn-cs"/>
              </a:rPr>
              <a:t>chomhair</a:t>
            </a:r>
            <a:endParaRPr lang="en-US" sz="2400">
              <a:latin typeface="+mn-lt"/>
              <a:cs typeface="+mn-cs"/>
            </a:endParaRPr>
          </a:p>
          <a:p>
            <a:pPr marL="800100" lvl="1" indent="-342900" fontAlgn="auto">
              <a:spcBef>
                <a:spcPts val="0"/>
              </a:spcBef>
              <a:spcAft>
                <a:spcPts val="0"/>
              </a:spcAft>
              <a:buFont typeface="Arial" panose="020B0604020202020204" pitchFamily="34" charset="0"/>
              <a:buChar char="•"/>
              <a:defRPr/>
            </a:pPr>
            <a:r>
              <a:rPr lang="en-US" sz="2400" err="1">
                <a:latin typeface="+mn-lt"/>
                <a:cs typeface="+mn-cs"/>
              </a:rPr>
              <a:t>ar</a:t>
            </a:r>
            <a:r>
              <a:rPr lang="en-US" sz="2400">
                <a:latin typeface="+mn-lt"/>
                <a:cs typeface="+mn-cs"/>
              </a:rPr>
              <a:t> an</a:t>
            </a:r>
          </a:p>
          <a:p>
            <a:pPr marL="800100" lvl="1" indent="-342900" fontAlgn="auto">
              <a:spcBef>
                <a:spcPts val="0"/>
              </a:spcBef>
              <a:spcAft>
                <a:spcPts val="0"/>
              </a:spcAft>
              <a:buFont typeface="Arial" panose="020B0604020202020204" pitchFamily="34" charset="0"/>
              <a:buChar char="•"/>
              <a:defRPr/>
            </a:pPr>
            <a:r>
              <a:rPr lang="en-US" sz="2400" err="1">
                <a:latin typeface="+mn-lt"/>
                <a:cs typeface="+mn-cs"/>
              </a:rPr>
              <a:t>ar</a:t>
            </a:r>
            <a:r>
              <a:rPr lang="en-US" sz="2400">
                <a:latin typeface="+mn-lt"/>
                <a:cs typeface="+mn-cs"/>
              </a:rPr>
              <a:t> </a:t>
            </a:r>
            <a:r>
              <a:rPr lang="en-US" sz="2400" err="1">
                <a:latin typeface="+mn-lt"/>
                <a:cs typeface="+mn-cs"/>
              </a:rPr>
              <a:t>dheis</a:t>
            </a:r>
            <a:r>
              <a:rPr lang="en-US" sz="2400">
                <a:latin typeface="+mn-lt"/>
                <a:cs typeface="+mn-cs"/>
              </a:rPr>
              <a:t>/ </a:t>
            </a:r>
            <a:r>
              <a:rPr lang="en-US" sz="2400" err="1">
                <a:latin typeface="+mn-lt"/>
                <a:cs typeface="+mn-cs"/>
              </a:rPr>
              <a:t>ar</a:t>
            </a:r>
            <a:r>
              <a:rPr lang="en-US" sz="2400">
                <a:latin typeface="+mn-lt"/>
                <a:cs typeface="+mn-cs"/>
              </a:rPr>
              <a:t> </a:t>
            </a:r>
            <a:r>
              <a:rPr lang="en-US" sz="2400" err="1">
                <a:latin typeface="+mn-lt"/>
                <a:cs typeface="+mn-cs"/>
              </a:rPr>
              <a:t>chlé</a:t>
            </a:r>
            <a:endParaRPr lang="en-US" sz="2400">
              <a:latin typeface="+mn-lt"/>
              <a:cs typeface="+mn-cs"/>
            </a:endParaRPr>
          </a:p>
          <a:p>
            <a:pPr marL="800100" lvl="1" indent="-342900" fontAlgn="auto">
              <a:spcBef>
                <a:spcPts val="0"/>
              </a:spcBef>
              <a:spcAft>
                <a:spcPts val="0"/>
              </a:spcAft>
              <a:buFont typeface="Arial" panose="020B0604020202020204" pitchFamily="34" charset="0"/>
              <a:buChar char="•"/>
              <a:defRPr/>
            </a:pPr>
            <a:r>
              <a:rPr lang="en-US" sz="2400" err="1">
                <a:latin typeface="+mn-lt"/>
                <a:cs typeface="+mn-cs"/>
              </a:rPr>
              <a:t>os</a:t>
            </a:r>
            <a:r>
              <a:rPr lang="en-US" sz="2400">
                <a:latin typeface="+mn-lt"/>
                <a:cs typeface="+mn-cs"/>
              </a:rPr>
              <a:t> </a:t>
            </a:r>
            <a:r>
              <a:rPr lang="en-US" sz="2400" err="1">
                <a:latin typeface="+mn-lt"/>
                <a:cs typeface="+mn-cs"/>
              </a:rPr>
              <a:t>cionn</a:t>
            </a:r>
            <a:endParaRPr lang="en-US" sz="2400">
              <a:latin typeface="+mn-lt"/>
              <a:cs typeface="+mn-cs"/>
            </a:endParaRPr>
          </a:p>
          <a:p>
            <a:pPr lvl="1" fontAlgn="auto">
              <a:spcBef>
                <a:spcPts val="0"/>
              </a:spcBef>
              <a:spcAft>
                <a:spcPts val="0"/>
              </a:spcAft>
              <a:defRPr/>
            </a:pPr>
            <a:endParaRPr lang="en-US" sz="2400">
              <a:latin typeface="+mn-lt"/>
              <a:cs typeface="+mn-cs"/>
            </a:endParaRPr>
          </a:p>
        </p:txBody>
      </p:sp>
      <p:sp>
        <p:nvSpPr>
          <p:cNvPr id="13" name="TextBox 12">
            <a:extLst>
              <a:ext uri="{FF2B5EF4-FFF2-40B4-BE49-F238E27FC236}"/>
            </a:extLst>
          </p:cNvPr>
          <p:cNvSpPr txBox="1"/>
          <p:nvPr/>
        </p:nvSpPr>
        <p:spPr>
          <a:xfrm>
            <a:off x="3101975" y="6238875"/>
            <a:ext cx="6526213" cy="368300"/>
          </a:xfrm>
          <a:prstGeom prst="rect">
            <a:avLst/>
          </a:prstGeom>
          <a:solidFill>
            <a:schemeClr val="bg1"/>
          </a:solidFill>
        </p:spPr>
        <p:txBody>
          <a:bodyPr>
            <a:spAutoFit/>
          </a:bodyPr>
          <a:lstStyle/>
          <a:p>
            <a:pPr lvl="1" fontAlgn="auto">
              <a:spcBef>
                <a:spcPts val="0"/>
              </a:spcBef>
              <a:spcAft>
                <a:spcPts val="0"/>
              </a:spcAft>
              <a:defRPr/>
            </a:pPr>
            <a:r>
              <a:rPr lang="en-US">
                <a:latin typeface="+mn-lt"/>
                <a:cs typeface="+mn-cs"/>
              </a:rPr>
              <a:t>https</a:t>
            </a:r>
            <a:r>
              <a:rPr lang="en-US">
                <a:latin typeface="+mn-lt"/>
                <a:ea typeface="+mn-lt"/>
                <a:cs typeface="+mn-lt"/>
              </a:rPr>
              <a:t>://bogglesworldesl.com/spotthedifferences.htm</a:t>
            </a:r>
            <a:endParaRPr lang="en-US">
              <a:latin typeface="+mn-lt"/>
              <a:cs typeface="+mn-cs"/>
            </a:endParaRPr>
          </a:p>
        </p:txBody>
      </p:sp>
      <p:pic>
        <p:nvPicPr>
          <p:cNvPr id="59399" name="Picture 16" descr="A red square with black text&#10;&#10;Description automatically generated"/>
          <p:cNvPicPr>
            <a:picLocks noChangeAspect="1"/>
          </p:cNvPicPr>
          <p:nvPr/>
        </p:nvPicPr>
        <p:blipFill>
          <a:blip r:embed="rId3"/>
          <a:srcRect/>
          <a:stretch>
            <a:fillRect/>
          </a:stretch>
        </p:blipFill>
        <p:spPr bwMode="auto">
          <a:xfrm>
            <a:off x="10433050" y="5994400"/>
            <a:ext cx="1758950" cy="8572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extLst>
          </p:cNvPr>
          <p:cNvSpPr>
            <a:spLocks noGrp="1"/>
          </p:cNvSpPr>
          <p:nvPr>
            <p:ph type="sldNum" sz="quarter" idx="18"/>
          </p:nvPr>
        </p:nvSpPr>
        <p:spPr/>
        <p:txBody>
          <a:bodyPr/>
          <a:lstStyle/>
          <a:p>
            <a:pPr>
              <a:defRPr/>
            </a:pPr>
            <a:fld id="{B6C15FA1-4984-48D2-8CA9-59BA4CCE9B30}" type="slidenum">
              <a:rPr lang="en-US"/>
              <a:pPr>
                <a:defRPr/>
              </a:pPr>
              <a:t>23</a:t>
            </a:fld>
            <a:endParaRPr lang="en-US"/>
          </a:p>
        </p:txBody>
      </p:sp>
      <p:pic>
        <p:nvPicPr>
          <p:cNvPr id="61442" name="Picture 8" descr="A red square with black text&#10;&#10;Description automatically generated"/>
          <p:cNvPicPr>
            <a:picLocks noChangeAspect="1"/>
          </p:cNvPicPr>
          <p:nvPr/>
        </p:nvPicPr>
        <p:blipFill>
          <a:blip r:embed="rId3"/>
          <a:srcRect/>
          <a:stretch>
            <a:fillRect/>
          </a:stretch>
        </p:blipFill>
        <p:spPr bwMode="auto">
          <a:xfrm>
            <a:off x="10433050" y="6000750"/>
            <a:ext cx="1758950" cy="857250"/>
          </a:xfrm>
          <a:prstGeom prst="rect">
            <a:avLst/>
          </a:prstGeom>
          <a:noFill/>
          <a:ln w="9525">
            <a:noFill/>
            <a:miter lim="800000"/>
            <a:headEnd/>
            <a:tailEnd/>
          </a:ln>
        </p:spPr>
      </p:pic>
      <p:sp>
        <p:nvSpPr>
          <p:cNvPr id="61443" name="Title 3"/>
          <p:cNvSpPr>
            <a:spLocks noGrp="1"/>
          </p:cNvSpPr>
          <p:nvPr>
            <p:ph type="title"/>
          </p:nvPr>
        </p:nvSpPr>
        <p:spPr bwMode="auto">
          <a:xfrm>
            <a:off x="4383088" y="173038"/>
            <a:ext cx="2978150" cy="129857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Biongó</a:t>
            </a:r>
            <a:endParaRPr lang="en-US" smtClean="0"/>
          </a:p>
        </p:txBody>
      </p:sp>
      <p:pic>
        <p:nvPicPr>
          <p:cNvPr id="61444" name="Picture 4" descr="A screenshot of a computer&#10;&#10;AI-generated content may be incorrect."/>
          <p:cNvPicPr>
            <a:picLocks noChangeAspect="1"/>
          </p:cNvPicPr>
          <p:nvPr/>
        </p:nvPicPr>
        <p:blipFill>
          <a:blip r:embed="rId4"/>
          <a:srcRect l="1984" t="1608" r="2182" b="3587"/>
          <a:stretch>
            <a:fillRect/>
          </a:stretch>
        </p:blipFill>
        <p:spPr bwMode="auto">
          <a:xfrm>
            <a:off x="1922463" y="1265238"/>
            <a:ext cx="6938962" cy="508476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extLst>
          </p:cNvPr>
          <p:cNvSpPr>
            <a:spLocks noGrp="1"/>
          </p:cNvSpPr>
          <p:nvPr>
            <p:ph type="sldNum" sz="quarter" idx="18"/>
          </p:nvPr>
        </p:nvSpPr>
        <p:spPr/>
        <p:txBody>
          <a:bodyPr/>
          <a:lstStyle/>
          <a:p>
            <a:pPr>
              <a:defRPr/>
            </a:pPr>
            <a:fld id="{7728C7F6-3D97-4D88-88F9-3D2DFE326312}" type="slidenum">
              <a:rPr lang="en-US"/>
              <a:pPr>
                <a:defRPr/>
              </a:pPr>
              <a:t>24</a:t>
            </a:fld>
            <a:endParaRPr lang="en-US"/>
          </a:p>
        </p:txBody>
      </p:sp>
      <p:pic>
        <p:nvPicPr>
          <p:cNvPr id="63490" name="Picture 8" descr="A red square with black text&#10;&#10;Description automatically generated"/>
          <p:cNvPicPr>
            <a:picLocks noChangeAspect="1"/>
          </p:cNvPicPr>
          <p:nvPr/>
        </p:nvPicPr>
        <p:blipFill>
          <a:blip r:embed="rId3"/>
          <a:srcRect/>
          <a:stretch>
            <a:fillRect/>
          </a:stretch>
        </p:blipFill>
        <p:spPr bwMode="auto">
          <a:xfrm>
            <a:off x="10433050" y="6000750"/>
            <a:ext cx="1758950" cy="857250"/>
          </a:xfrm>
          <a:prstGeom prst="rect">
            <a:avLst/>
          </a:prstGeom>
          <a:noFill/>
          <a:ln w="9525">
            <a:noFill/>
            <a:miter lim="800000"/>
            <a:headEnd/>
            <a:tailEnd/>
          </a:ln>
        </p:spPr>
      </p:pic>
      <p:sp>
        <p:nvSpPr>
          <p:cNvPr id="63491" name="Title 3"/>
          <p:cNvSpPr>
            <a:spLocks noGrp="1"/>
          </p:cNvSpPr>
          <p:nvPr>
            <p:ph type="title"/>
          </p:nvPr>
        </p:nvSpPr>
        <p:spPr bwMode="auto">
          <a:xfrm>
            <a:off x="2859088" y="173038"/>
            <a:ext cx="7248525" cy="129857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Turas na Scríbhneoireachta</a:t>
            </a:r>
            <a:endParaRPr lang="en-US" smtClean="0"/>
          </a:p>
        </p:txBody>
      </p:sp>
      <p:pic>
        <p:nvPicPr>
          <p:cNvPr id="63492" name="Picture 1" descr="A cover of a book with pencils&#10;&#10;Description automatically generated"/>
          <p:cNvPicPr>
            <a:picLocks noChangeAspect="1"/>
          </p:cNvPicPr>
          <p:nvPr/>
        </p:nvPicPr>
        <p:blipFill>
          <a:blip r:embed="rId4"/>
          <a:srcRect/>
          <a:stretch>
            <a:fillRect/>
          </a:stretch>
        </p:blipFill>
        <p:spPr bwMode="auto">
          <a:xfrm>
            <a:off x="1125538" y="1214438"/>
            <a:ext cx="3600450" cy="4895850"/>
          </a:xfrm>
          <a:prstGeom prst="rect">
            <a:avLst/>
          </a:prstGeom>
          <a:noFill/>
          <a:ln w="9525">
            <a:noFill/>
            <a:miter lim="800000"/>
            <a:headEnd/>
            <a:tailEnd/>
          </a:ln>
        </p:spPr>
      </p:pic>
      <p:pic>
        <p:nvPicPr>
          <p:cNvPr id="63493" name="Picture 2" descr="A qr code with a dinosaur&#10;&#10;Description automatically generated"/>
          <p:cNvPicPr>
            <a:picLocks noChangeAspect="1"/>
          </p:cNvPicPr>
          <p:nvPr/>
        </p:nvPicPr>
        <p:blipFill>
          <a:blip r:embed="rId5"/>
          <a:srcRect/>
          <a:stretch>
            <a:fillRect/>
          </a:stretch>
        </p:blipFill>
        <p:spPr bwMode="auto">
          <a:xfrm>
            <a:off x="6143625" y="1714500"/>
            <a:ext cx="3963988" cy="39655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bwMode="auto">
          <a:xfrm>
            <a:off x="1792288" y="69850"/>
            <a:ext cx="9271000" cy="113982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Lá Fhéile Pádraig - Alt Nuachtáin </a:t>
            </a:r>
          </a:p>
        </p:txBody>
      </p:sp>
      <p:sp>
        <p:nvSpPr>
          <p:cNvPr id="5" name="Footer Placeholder 4">
            <a:extLst>
              <a:ext uri="{FF2B5EF4-FFF2-40B4-BE49-F238E27FC236}"/>
            </a:extLst>
          </p:cNvPr>
          <p:cNvSpPr>
            <a:spLocks noGrp="1"/>
          </p:cNvSpPr>
          <p:nvPr>
            <p:ph type="ftr" sz="quarter" idx="17"/>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8"/>
          </p:nvPr>
        </p:nvSpPr>
        <p:spPr/>
        <p:txBody>
          <a:bodyPr/>
          <a:lstStyle/>
          <a:p>
            <a:pPr>
              <a:defRPr/>
            </a:pPr>
            <a:fld id="{481731B0-5A15-4AC3-A127-513FC62448DE}" type="slidenum">
              <a:rPr lang="en-US"/>
              <a:pPr>
                <a:defRPr/>
              </a:pPr>
              <a:t>25</a:t>
            </a:fld>
            <a:endParaRPr lang="en-US"/>
          </a:p>
        </p:txBody>
      </p:sp>
      <p:pic>
        <p:nvPicPr>
          <p:cNvPr id="65540" name="Picture 6" descr="An open notebook with writing and notes&#10;&#10;Description automatically generated"/>
          <p:cNvPicPr>
            <a:picLocks noChangeAspect="1"/>
          </p:cNvPicPr>
          <p:nvPr/>
        </p:nvPicPr>
        <p:blipFill>
          <a:blip r:embed="rId3"/>
          <a:srcRect/>
          <a:stretch>
            <a:fillRect/>
          </a:stretch>
        </p:blipFill>
        <p:spPr bwMode="auto">
          <a:xfrm>
            <a:off x="2905125" y="1416050"/>
            <a:ext cx="7185025" cy="4806950"/>
          </a:xfrm>
          <a:prstGeom prst="rect">
            <a:avLst/>
          </a:prstGeom>
          <a:noFill/>
          <a:ln w="9525">
            <a:noFill/>
            <a:miter lim="800000"/>
            <a:headEnd/>
            <a:tailEnd/>
          </a:ln>
        </p:spPr>
      </p:pic>
      <p:pic>
        <p:nvPicPr>
          <p:cNvPr id="65541" name="Picture 3" descr="A red square with black text&#10;&#10;Description automatically generated"/>
          <p:cNvPicPr>
            <a:picLocks noChangeAspect="1"/>
          </p:cNvPicPr>
          <p:nvPr/>
        </p:nvPicPr>
        <p:blipFill>
          <a:blip r:embed="rId4"/>
          <a:srcRect/>
          <a:stretch>
            <a:fillRect/>
          </a:stretch>
        </p:blipFill>
        <p:spPr bwMode="auto">
          <a:xfrm>
            <a:off x="10623550" y="6089650"/>
            <a:ext cx="1568450" cy="7683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7" descr="A screenshot of a game&#10;&#10;AI-generated content may be incorrect."/>
          <p:cNvPicPr>
            <a:picLocks noChangeAspect="1"/>
          </p:cNvPicPr>
          <p:nvPr/>
        </p:nvPicPr>
        <p:blipFill>
          <a:blip r:embed="rId3"/>
          <a:srcRect/>
          <a:stretch>
            <a:fillRect/>
          </a:stretch>
        </p:blipFill>
        <p:spPr bwMode="auto">
          <a:xfrm>
            <a:off x="6096000" y="1881188"/>
            <a:ext cx="5745163" cy="4103687"/>
          </a:xfrm>
          <a:prstGeom prst="rect">
            <a:avLst/>
          </a:prstGeom>
          <a:noFill/>
          <a:ln w="9525">
            <a:noFill/>
            <a:miter lim="800000"/>
            <a:headEnd/>
            <a:tailEnd/>
          </a:ln>
        </p:spPr>
      </p:pic>
      <p:sp>
        <p:nvSpPr>
          <p:cNvPr id="67586" name="Title 1"/>
          <p:cNvSpPr>
            <a:spLocks noGrp="1"/>
          </p:cNvSpPr>
          <p:nvPr>
            <p:ph type="title"/>
          </p:nvPr>
        </p:nvSpPr>
        <p:spPr bwMode="auto">
          <a:xfrm>
            <a:off x="1198563" y="557213"/>
            <a:ext cx="9988550" cy="1325562"/>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Pancóga</a:t>
            </a:r>
            <a:endParaRPr lang="en-US" smtClean="0"/>
          </a:p>
        </p:txBody>
      </p:sp>
      <p:sp>
        <p:nvSpPr>
          <p:cNvPr id="5" name="Footer Placeholder 4">
            <a:extLst>
              <a:ext uri="{FF2B5EF4-FFF2-40B4-BE49-F238E27FC236}"/>
            </a:extLst>
          </p:cNvPr>
          <p:cNvSpPr>
            <a:spLocks noGrp="1"/>
          </p:cNvSpPr>
          <p:nvPr>
            <p:ph type="ftr" sz="quarter" idx="15"/>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6"/>
          </p:nvPr>
        </p:nvSpPr>
        <p:spPr/>
        <p:txBody>
          <a:bodyPr/>
          <a:lstStyle/>
          <a:p>
            <a:pPr>
              <a:defRPr/>
            </a:pPr>
            <a:fld id="{330A2100-73B5-4184-9040-0FF42BE7BB9B}" type="slidenum">
              <a:rPr lang="en-US"/>
              <a:pPr>
                <a:defRPr/>
              </a:pPr>
              <a:t>26</a:t>
            </a:fld>
            <a:endParaRPr lang="en-US"/>
          </a:p>
        </p:txBody>
      </p:sp>
      <p:pic>
        <p:nvPicPr>
          <p:cNvPr id="67589" name="Content Placeholder 6"/>
          <p:cNvPicPr>
            <a:picLocks noGrp="1" noChangeAspect="1"/>
          </p:cNvPicPr>
          <p:nvPr>
            <p:ph sz="quarter" idx="13"/>
          </p:nvPr>
        </p:nvPicPr>
        <p:blipFill>
          <a:blip r:embed="rId4"/>
          <a:srcRect/>
          <a:stretch>
            <a:fillRect/>
          </a:stretch>
        </p:blipFill>
        <p:spPr bwMode="auto">
          <a:xfrm>
            <a:off x="246063" y="1379538"/>
            <a:ext cx="6269037" cy="4416425"/>
          </a:xfrm>
          <a:noFill/>
          <a:ln>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bwMode="auto">
          <a:xfrm>
            <a:off x="2052638" y="274638"/>
            <a:ext cx="9190037" cy="92392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
            </a:r>
            <a:br>
              <a:rPr lang="en-US" smtClean="0">
                <a:ea typeface="Posterama"/>
                <a:cs typeface="Posterama"/>
              </a:rPr>
            </a:br>
            <a:r>
              <a:rPr lang="en-US" smtClean="0">
                <a:ea typeface="Posterama"/>
                <a:cs typeface="Posterama"/>
              </a:rPr>
              <a:t>Lá na bPancóga - Oideas a fhiosrú </a:t>
            </a:r>
            <a:br>
              <a:rPr lang="en-US" smtClean="0">
                <a:ea typeface="Posterama"/>
                <a:cs typeface="Posterama"/>
              </a:rPr>
            </a:br>
            <a:endParaRPr lang="en-US" smtClean="0">
              <a:ea typeface="Posterama"/>
              <a:cs typeface="Posterama"/>
            </a:endParaRPr>
          </a:p>
        </p:txBody>
      </p:sp>
      <p:sp>
        <p:nvSpPr>
          <p:cNvPr id="5" name="Footer Placeholder 4">
            <a:extLst>
              <a:ext uri="{FF2B5EF4-FFF2-40B4-BE49-F238E27FC236}"/>
            </a:extLst>
          </p:cNvPr>
          <p:cNvSpPr>
            <a:spLocks noGrp="1"/>
          </p:cNvSpPr>
          <p:nvPr>
            <p:ph type="ftr" sz="quarter" idx="17"/>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8"/>
          </p:nvPr>
        </p:nvSpPr>
        <p:spPr/>
        <p:txBody>
          <a:bodyPr/>
          <a:lstStyle/>
          <a:p>
            <a:pPr>
              <a:defRPr/>
            </a:pPr>
            <a:fld id="{42E1C6AF-38C1-4B2C-9E25-73FDB1FA4825}" type="slidenum">
              <a:rPr lang="en-US"/>
              <a:pPr>
                <a:defRPr/>
              </a:pPr>
              <a:t>27</a:t>
            </a:fld>
            <a:endParaRPr lang="en-US"/>
          </a:p>
        </p:txBody>
      </p:sp>
      <p:pic>
        <p:nvPicPr>
          <p:cNvPr id="69636" name="Picture 6" descr="A page of a notebook&#10;&#10;Description automatically generated"/>
          <p:cNvPicPr>
            <a:picLocks noChangeAspect="1"/>
          </p:cNvPicPr>
          <p:nvPr/>
        </p:nvPicPr>
        <p:blipFill>
          <a:blip r:embed="rId3"/>
          <a:srcRect/>
          <a:stretch>
            <a:fillRect/>
          </a:stretch>
        </p:blipFill>
        <p:spPr bwMode="auto">
          <a:xfrm>
            <a:off x="541338" y="1474788"/>
            <a:ext cx="3502025" cy="5067300"/>
          </a:xfrm>
          <a:prstGeom prst="rect">
            <a:avLst/>
          </a:prstGeom>
          <a:noFill/>
          <a:ln w="9525">
            <a:noFill/>
            <a:miter lim="800000"/>
            <a:headEnd/>
            <a:tailEnd/>
          </a:ln>
        </p:spPr>
      </p:pic>
      <p:pic>
        <p:nvPicPr>
          <p:cNvPr id="69637" name="Picture 7" descr="A screenshot of a recipe&#10;&#10;Description automatically generated"/>
          <p:cNvPicPr>
            <a:picLocks noChangeAspect="1"/>
          </p:cNvPicPr>
          <p:nvPr/>
        </p:nvPicPr>
        <p:blipFill>
          <a:blip r:embed="rId4"/>
          <a:srcRect/>
          <a:stretch>
            <a:fillRect/>
          </a:stretch>
        </p:blipFill>
        <p:spPr bwMode="auto">
          <a:xfrm>
            <a:off x="4035425" y="1466850"/>
            <a:ext cx="3521075" cy="5075238"/>
          </a:xfrm>
          <a:prstGeom prst="rect">
            <a:avLst/>
          </a:prstGeom>
          <a:noFill/>
          <a:ln w="9525">
            <a:noFill/>
            <a:miter lim="800000"/>
            <a:headEnd/>
            <a:tailEnd/>
          </a:ln>
        </p:spPr>
      </p:pic>
      <p:pic>
        <p:nvPicPr>
          <p:cNvPr id="69638" name="Picture 3" descr="A red square with black text&#10;&#10;Description automatically generated"/>
          <p:cNvPicPr>
            <a:picLocks noChangeAspect="1"/>
          </p:cNvPicPr>
          <p:nvPr/>
        </p:nvPicPr>
        <p:blipFill>
          <a:blip r:embed="rId5"/>
          <a:srcRect/>
          <a:stretch>
            <a:fillRect/>
          </a:stretch>
        </p:blipFill>
        <p:spPr bwMode="auto">
          <a:xfrm>
            <a:off x="10891838" y="6224588"/>
            <a:ext cx="1300162" cy="633412"/>
          </a:xfrm>
          <a:prstGeom prst="rect">
            <a:avLst/>
          </a:prstGeom>
          <a:noFill/>
          <a:ln w="9525">
            <a:noFill/>
            <a:miter lim="800000"/>
            <a:headEnd/>
            <a:tailEnd/>
          </a:ln>
        </p:spPr>
      </p:pic>
      <p:pic>
        <p:nvPicPr>
          <p:cNvPr id="69639" name="Picture 2" descr="A qr code with a dinosaur&#10;&#10;AI-generated content may be incorrect."/>
          <p:cNvPicPr>
            <a:picLocks noChangeAspect="1"/>
          </p:cNvPicPr>
          <p:nvPr/>
        </p:nvPicPr>
        <p:blipFill>
          <a:blip r:embed="rId6"/>
          <a:srcRect/>
          <a:stretch>
            <a:fillRect/>
          </a:stretch>
        </p:blipFill>
        <p:spPr bwMode="auto">
          <a:xfrm>
            <a:off x="8280400" y="1474788"/>
            <a:ext cx="3910013" cy="39179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8"/>
          <p:cNvSpPr>
            <a:spLocks noGrp="1"/>
          </p:cNvSpPr>
          <p:nvPr>
            <p:ph type="title"/>
          </p:nvPr>
        </p:nvSpPr>
        <p:spPr bwMode="auto">
          <a:xfrm>
            <a:off x="1198563" y="560388"/>
            <a:ext cx="9794875" cy="1335087"/>
          </a:xfrm>
          <a:noFill/>
          <a:ln>
            <a:miter lim="800000"/>
            <a:headEnd/>
            <a:tailEnd/>
          </a:ln>
        </p:spPr>
        <p:txBody>
          <a:bodyPr vert="horz" wrap="square" lIns="91440" tIns="45720" rIns="91440" bIns="45720" numCol="1" anchor="t" anchorCtr="0" compatLnSpc="1">
            <a:prstTxWarp prst="textNoShape">
              <a:avLst/>
            </a:prstTxWarp>
          </a:bodyPr>
          <a:lstStyle/>
          <a:p>
            <a:r>
              <a:rPr lang="en-US" smtClean="0"/>
              <a:t>Padlet na Ceardlainne</a:t>
            </a:r>
            <a:endParaRPr lang="en-US" smtClean="0">
              <a:ea typeface="Posterama"/>
              <a:cs typeface="Posterama"/>
            </a:endParaRPr>
          </a:p>
        </p:txBody>
      </p:sp>
      <p:sp>
        <p:nvSpPr>
          <p:cNvPr id="10" name="Content Placeholder 9">
            <a:extLst>
              <a:ext uri="{FF2B5EF4-FFF2-40B4-BE49-F238E27FC236}"/>
            </a:extLst>
          </p:cNvPr>
          <p:cNvSpPr>
            <a:spLocks noGrp="1"/>
          </p:cNvSpPr>
          <p:nvPr>
            <p:ph idx="1"/>
          </p:nvPr>
        </p:nvSpPr>
        <p:spPr>
          <a:xfrm>
            <a:off x="2427288" y="1709738"/>
            <a:ext cx="4745037" cy="4105275"/>
          </a:xfrm>
        </p:spPr>
        <p:txBody>
          <a:bodyPr lIns="91440" tIns="45720" rIns="91440" bIns="45720" anchor="t"/>
          <a:lstStyle/>
          <a:p>
            <a:pPr marL="0" indent="0" fontAlgn="auto">
              <a:spcAft>
                <a:spcPts val="0"/>
              </a:spcAft>
              <a:buClr>
                <a:schemeClr val="accent5"/>
              </a:buClr>
              <a:buFont typeface="Avenir Next LT Pro" panose="020B0504020202020204" pitchFamily="34" charset="0"/>
              <a:buNone/>
              <a:defRPr/>
            </a:pPr>
            <a:endParaRPr lang="en-US" sz="35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ea typeface="+mn-lt"/>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p:txBody>
      </p:sp>
      <p:sp>
        <p:nvSpPr>
          <p:cNvPr id="16" name="Slide Number Placeholder 15">
            <a:extLst>
              <a:ext uri="{FF2B5EF4-FFF2-40B4-BE49-F238E27FC236}"/>
            </a:extLst>
          </p:cNvPr>
          <p:cNvSpPr>
            <a:spLocks noGrp="1"/>
          </p:cNvSpPr>
          <p:nvPr>
            <p:ph type="sldNum" sz="quarter" idx="18"/>
          </p:nvPr>
        </p:nvSpPr>
        <p:spPr/>
        <p:txBody>
          <a:bodyPr/>
          <a:lstStyle/>
          <a:p>
            <a:pPr>
              <a:defRPr/>
            </a:pPr>
            <a:fld id="{6F1963A7-A2CC-4EE4-AFC9-DAB50A3387BA}" type="slidenum">
              <a:rPr lang="en-US"/>
              <a:pPr>
                <a:defRPr/>
              </a:pPr>
              <a:t>28</a:t>
            </a:fld>
            <a:endParaRPr lang="en-US"/>
          </a:p>
        </p:txBody>
      </p:sp>
      <p:pic>
        <p:nvPicPr>
          <p:cNvPr id="71684" name="Picture 1" descr="A qr code with a few squares&#10;&#10;Description automatically generated"/>
          <p:cNvPicPr>
            <a:picLocks noChangeAspect="1"/>
          </p:cNvPicPr>
          <p:nvPr/>
        </p:nvPicPr>
        <p:blipFill>
          <a:blip r:embed="rId3"/>
          <a:srcRect/>
          <a:stretch>
            <a:fillRect/>
          </a:stretch>
        </p:blipFill>
        <p:spPr bwMode="auto">
          <a:xfrm>
            <a:off x="4040188" y="1689100"/>
            <a:ext cx="4114800" cy="4114800"/>
          </a:xfrm>
          <a:prstGeom prst="rect">
            <a:avLst/>
          </a:prstGeom>
          <a:noFill/>
          <a:ln w="9525">
            <a:noFill/>
            <a:miter lim="800000"/>
            <a:headEnd/>
            <a:tailEnd/>
          </a:ln>
        </p:spPr>
      </p:pic>
      <p:pic>
        <p:nvPicPr>
          <p:cNvPr id="71685" name="Picture 2" descr="A red square with black text&#10;&#10;Description automatically generated"/>
          <p:cNvPicPr>
            <a:picLocks noChangeAspect="1"/>
          </p:cNvPicPr>
          <p:nvPr/>
        </p:nvPicPr>
        <p:blipFill>
          <a:blip r:embed="rId4"/>
          <a:srcRect/>
          <a:stretch>
            <a:fillRect/>
          </a:stretch>
        </p:blipFill>
        <p:spPr bwMode="auto">
          <a:xfrm>
            <a:off x="10433050" y="0"/>
            <a:ext cx="1758950" cy="8572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8"/>
          <p:cNvSpPr>
            <a:spLocks noGrp="1"/>
          </p:cNvSpPr>
          <p:nvPr>
            <p:ph type="title"/>
          </p:nvPr>
        </p:nvSpPr>
        <p:spPr bwMode="auto">
          <a:xfrm>
            <a:off x="190500" y="2184400"/>
            <a:ext cx="4483100" cy="595313"/>
          </a:xfrm>
          <a:noFill/>
          <a:ln>
            <a:miter lim="800000"/>
            <a:headEnd/>
            <a:tailEnd/>
          </a:ln>
        </p:spPr>
        <p:txBody>
          <a:bodyPr vert="horz" wrap="square" lIns="91440" tIns="45720" rIns="91440" bIns="45720" numCol="1" anchor="t" anchorCtr="0" compatLnSpc="1">
            <a:prstTxWarp prst="textNoShape">
              <a:avLst/>
            </a:prstTxWarp>
          </a:bodyPr>
          <a:lstStyle/>
          <a:p>
            <a:r>
              <a:rPr lang="en-US" smtClean="0"/>
              <a:t>Acmhainní COGG</a:t>
            </a:r>
            <a:endParaRPr lang="en-US" smtClean="0">
              <a:ea typeface="Posterama"/>
              <a:cs typeface="Posterama"/>
            </a:endParaRPr>
          </a:p>
        </p:txBody>
      </p:sp>
      <p:sp>
        <p:nvSpPr>
          <p:cNvPr id="10" name="Content Placeholder 9">
            <a:extLst>
              <a:ext uri="{FF2B5EF4-FFF2-40B4-BE49-F238E27FC236}"/>
            </a:extLst>
          </p:cNvPr>
          <p:cNvSpPr>
            <a:spLocks noGrp="1"/>
          </p:cNvSpPr>
          <p:nvPr>
            <p:ph idx="1"/>
          </p:nvPr>
        </p:nvSpPr>
        <p:spPr>
          <a:xfrm>
            <a:off x="2427288" y="1709738"/>
            <a:ext cx="4745037" cy="4105275"/>
          </a:xfrm>
        </p:spPr>
        <p:txBody>
          <a:bodyPr lIns="91440" tIns="45720" rIns="91440" bIns="45720" anchor="t"/>
          <a:lstStyle/>
          <a:p>
            <a:pPr marL="0" indent="0" fontAlgn="auto">
              <a:spcAft>
                <a:spcPts val="0"/>
              </a:spcAft>
              <a:buClr>
                <a:schemeClr val="accent5"/>
              </a:buClr>
              <a:buFont typeface="Avenir Next LT Pro" panose="020B0504020202020204" pitchFamily="34" charset="0"/>
              <a:buNone/>
              <a:defRPr/>
            </a:pPr>
            <a:endParaRPr lang="en-US" sz="35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ea typeface="+mn-lt"/>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a:p>
            <a:pPr fontAlgn="auto">
              <a:spcAft>
                <a:spcPts val="0"/>
              </a:spcAft>
              <a:buClr>
                <a:schemeClr val="accent5"/>
              </a:buClr>
              <a:buFont typeface="Avenir Next LT Pro" panose="020B0504020202020204" pitchFamily="34" charset="0"/>
              <a:buChar char="+"/>
              <a:defRPr/>
            </a:pPr>
            <a:endParaRPr lang="en-US" sz="2400">
              <a:latin typeface="Posterama"/>
              <a:cs typeface="Posterama"/>
            </a:endParaRPr>
          </a:p>
        </p:txBody>
      </p:sp>
      <p:sp>
        <p:nvSpPr>
          <p:cNvPr id="16" name="Slide Number Placeholder 15">
            <a:extLst>
              <a:ext uri="{FF2B5EF4-FFF2-40B4-BE49-F238E27FC236}"/>
            </a:extLst>
          </p:cNvPr>
          <p:cNvSpPr>
            <a:spLocks noGrp="1"/>
          </p:cNvSpPr>
          <p:nvPr>
            <p:ph type="sldNum" sz="quarter" idx="18"/>
          </p:nvPr>
        </p:nvSpPr>
        <p:spPr/>
        <p:txBody>
          <a:bodyPr/>
          <a:lstStyle/>
          <a:p>
            <a:pPr>
              <a:defRPr/>
            </a:pPr>
            <a:fld id="{8EC95748-8669-428A-ADB7-B82953EE7F50}" type="slidenum">
              <a:rPr lang="en-US"/>
              <a:pPr>
                <a:defRPr/>
              </a:pPr>
              <a:t>29</a:t>
            </a:fld>
            <a:endParaRPr lang="en-US"/>
          </a:p>
        </p:txBody>
      </p:sp>
      <p:pic>
        <p:nvPicPr>
          <p:cNvPr id="73732" name="Picture 3" descr="A screenshot of a book&#10;&#10;Description automatically generated"/>
          <p:cNvPicPr>
            <a:picLocks noChangeAspect="1"/>
          </p:cNvPicPr>
          <p:nvPr/>
        </p:nvPicPr>
        <p:blipFill>
          <a:blip r:embed="rId3"/>
          <a:srcRect/>
          <a:stretch>
            <a:fillRect/>
          </a:stretch>
        </p:blipFill>
        <p:spPr bwMode="auto">
          <a:xfrm>
            <a:off x="5186363" y="644525"/>
            <a:ext cx="3952875" cy="5886450"/>
          </a:xfrm>
          <a:prstGeom prst="rect">
            <a:avLst/>
          </a:prstGeom>
          <a:noFill/>
          <a:ln w="9525">
            <a:noFill/>
            <a:miter lim="800000"/>
            <a:headEnd/>
            <a:tailEnd/>
          </a:ln>
        </p:spPr>
      </p:pic>
      <p:pic>
        <p:nvPicPr>
          <p:cNvPr id="73733" name="Picture 1" descr="A red square with black text&#10;&#10;Description automatically generated"/>
          <p:cNvPicPr>
            <a:picLocks noChangeAspect="1"/>
          </p:cNvPicPr>
          <p:nvPr/>
        </p:nvPicPr>
        <p:blipFill>
          <a:blip r:embed="rId4"/>
          <a:srcRect/>
          <a:stretch>
            <a:fillRect/>
          </a:stretch>
        </p:blipFill>
        <p:spPr bwMode="auto">
          <a:xfrm>
            <a:off x="10433050" y="0"/>
            <a:ext cx="1758950" cy="8572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auto">
          <a:xfrm>
            <a:off x="1198563" y="560388"/>
            <a:ext cx="9794875" cy="1335087"/>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Forbhreathnú ar an gCeardlann</a:t>
            </a:r>
            <a:endParaRPr lang="en-US" smtClean="0"/>
          </a:p>
        </p:txBody>
      </p:sp>
      <p:sp>
        <p:nvSpPr>
          <p:cNvPr id="3" name="Text Placeholder 2">
            <a:extLst>
              <a:ext uri="{FF2B5EF4-FFF2-40B4-BE49-F238E27FC236}"/>
            </a:extLst>
          </p:cNvPr>
          <p:cNvSpPr>
            <a:spLocks noGrp="1"/>
          </p:cNvSpPr>
          <p:nvPr>
            <p:ph type="body" sz="quarter" idx="13"/>
          </p:nvPr>
        </p:nvSpPr>
        <p:spPr>
          <a:xfrm>
            <a:off x="1195388" y="1716088"/>
            <a:ext cx="4756150" cy="596900"/>
          </a:xfrm>
        </p:spPr>
        <p:txBody>
          <a:bodyPr lIns="91440" tIns="45720" rIns="91440" bIns="45720" anchor="t"/>
          <a:lstStyle/>
          <a:p>
            <a:pPr fontAlgn="auto">
              <a:spcAft>
                <a:spcPts val="0"/>
              </a:spcAft>
              <a:buClr>
                <a:schemeClr val="accent5"/>
              </a:buClr>
              <a:buFont typeface="Avenir Next LT Pro" panose="020B0504020202020204" pitchFamily="34" charset="0"/>
              <a:buNone/>
              <a:defRPr/>
            </a:pPr>
            <a:r>
              <a:rPr lang="en-US" err="1">
                <a:solidFill>
                  <a:schemeClr val="accent6">
                    <a:lumMod val="49000"/>
                  </a:schemeClr>
                </a:solidFill>
              </a:rPr>
              <a:t>Téamaí</a:t>
            </a:r>
          </a:p>
        </p:txBody>
      </p:sp>
      <p:sp>
        <p:nvSpPr>
          <p:cNvPr id="4" name="Content Placeholder 3"/>
          <p:cNvSpPr>
            <a:spLocks noGrp="1"/>
          </p:cNvSpPr>
          <p:nvPr>
            <p:ph idx="1"/>
          </p:nvPr>
        </p:nvSpPr>
        <p:spPr bwMode="auto">
          <a:xfrm>
            <a:off x="1195388" y="2316163"/>
            <a:ext cx="4745037" cy="3365500"/>
          </a:xfrm>
          <a:solidFill>
            <a:schemeClr val="bg1"/>
          </a:solidFill>
          <a:ln>
            <a:miter lim="800000"/>
            <a:headEnd/>
            <a:tailEnd/>
          </a:ln>
        </p:spPr>
        <p:txBody>
          <a:bodyPr vert="horz" wrap="square" lIns="91440" tIns="45720" rIns="91440" bIns="45720" numCol="1" anchor="t" anchorCtr="0" compatLnSpc="1">
            <a:prstTxWarp prst="textNoShape">
              <a:avLst/>
            </a:prstTxWarp>
          </a:bodyPr>
          <a:lstStyle/>
          <a:p>
            <a:endParaRPr lang="en-US" smtClean="0"/>
          </a:p>
          <a:p>
            <a:r>
              <a:rPr lang="en-US" smtClean="0"/>
              <a:t>An t-Earrach</a:t>
            </a:r>
          </a:p>
          <a:p>
            <a:r>
              <a:rPr lang="en-US" smtClean="0"/>
              <a:t>Lá Fhéile Vailintín</a:t>
            </a:r>
          </a:p>
          <a:p>
            <a:r>
              <a:rPr lang="en-US" smtClean="0"/>
              <a:t>Lá na bPancóga</a:t>
            </a:r>
          </a:p>
          <a:p>
            <a:r>
              <a:rPr lang="en-US" smtClean="0"/>
              <a:t>Lá Fhéile Pádraig</a:t>
            </a:r>
          </a:p>
          <a:p>
            <a:r>
              <a:rPr lang="en-US" smtClean="0"/>
              <a:t>Seachtain na Gaeilge</a:t>
            </a:r>
          </a:p>
        </p:txBody>
      </p:sp>
      <p:sp>
        <p:nvSpPr>
          <p:cNvPr id="5" name="Text Placeholder 4">
            <a:extLst>
              <a:ext uri="{FF2B5EF4-FFF2-40B4-BE49-F238E27FC236}"/>
            </a:extLst>
          </p:cNvPr>
          <p:cNvSpPr>
            <a:spLocks noGrp="1"/>
          </p:cNvSpPr>
          <p:nvPr>
            <p:ph type="body" sz="quarter" idx="15"/>
          </p:nvPr>
        </p:nvSpPr>
        <p:spPr>
          <a:xfrm>
            <a:off x="6243638" y="1716088"/>
            <a:ext cx="4756150" cy="596900"/>
          </a:xfrm>
        </p:spPr>
        <p:txBody>
          <a:bodyPr lIns="91440" tIns="45720" rIns="91440" bIns="45720" anchor="t"/>
          <a:lstStyle/>
          <a:p>
            <a:pPr fontAlgn="auto">
              <a:spcAft>
                <a:spcPts val="0"/>
              </a:spcAft>
              <a:buClr>
                <a:schemeClr val="accent5"/>
              </a:buClr>
              <a:buFont typeface="Avenir Next LT Pro" panose="020B0504020202020204" pitchFamily="34" charset="0"/>
              <a:buNone/>
              <a:defRPr/>
            </a:pPr>
            <a:r>
              <a:rPr lang="en-US" err="1">
                <a:solidFill>
                  <a:schemeClr val="accent6">
                    <a:lumMod val="49000"/>
                  </a:schemeClr>
                </a:solidFill>
              </a:rPr>
              <a:t>Gníomhaíochtaí</a:t>
            </a:r>
          </a:p>
        </p:txBody>
      </p:sp>
      <p:sp>
        <p:nvSpPr>
          <p:cNvPr id="6" name="Content Placeholder 5">
            <a:extLst>
              <a:ext uri="{FF2B5EF4-FFF2-40B4-BE49-F238E27FC236}"/>
            </a:extLst>
          </p:cNvPr>
          <p:cNvSpPr>
            <a:spLocks noGrp="1"/>
          </p:cNvSpPr>
          <p:nvPr>
            <p:ph idx="14"/>
          </p:nvPr>
        </p:nvSpPr>
        <p:spPr>
          <a:xfrm>
            <a:off x="6254750" y="2316163"/>
            <a:ext cx="4745038" cy="3365500"/>
          </a:xfrm>
          <a:solidFill>
            <a:schemeClr val="bg1"/>
          </a:solidFill>
          <a:ln>
            <a:solidFill>
              <a:srgbClr val="4472C4"/>
            </a:solidFill>
          </a:ln>
        </p:spPr>
        <p:txBody>
          <a:bodyPr lIns="91440" tIns="45720" rIns="91440" bIns="45720" anchor="t">
            <a:normAutofit fontScale="77500" lnSpcReduction="20000"/>
          </a:bodyPr>
          <a:lstStyle/>
          <a:p>
            <a:pPr fontAlgn="auto">
              <a:spcAft>
                <a:spcPts val="0"/>
              </a:spcAft>
              <a:buClr>
                <a:schemeClr val="accent5"/>
              </a:buClr>
              <a:buFont typeface="Avenir Next LT Pro" panose="020B0504020202020204" pitchFamily="34" charset="0"/>
              <a:buChar char="+"/>
              <a:defRPr/>
            </a:pPr>
            <a:r>
              <a:rPr lang="en-US" dirty="0" err="1"/>
              <a:t>Comhrá</a:t>
            </a:r>
            <a:r>
              <a:rPr lang="en-US" dirty="0"/>
              <a:t> </a:t>
            </a:r>
            <a:r>
              <a:rPr lang="en-US" dirty="0" err="1"/>
              <a:t>Beirte</a:t>
            </a:r>
          </a:p>
          <a:p>
            <a:pPr fontAlgn="auto">
              <a:spcAft>
                <a:spcPts val="0"/>
              </a:spcAft>
              <a:buClr>
                <a:schemeClr val="accent5"/>
              </a:buClr>
              <a:buFont typeface="Avenir Next LT Pro" panose="020B0504020202020204" pitchFamily="34" charset="0"/>
              <a:buChar char="+"/>
              <a:defRPr/>
            </a:pPr>
            <a:r>
              <a:rPr lang="en-US" dirty="0" err="1"/>
              <a:t>Sraith</a:t>
            </a:r>
            <a:r>
              <a:rPr lang="en-US" dirty="0"/>
              <a:t> </a:t>
            </a:r>
            <a:r>
              <a:rPr lang="en-US" dirty="0" err="1"/>
              <a:t>Póstaer</a:t>
            </a:r>
            <a:endParaRPr lang="en-US" dirty="0"/>
          </a:p>
          <a:p>
            <a:pPr fontAlgn="auto">
              <a:spcAft>
                <a:spcPts val="0"/>
              </a:spcAft>
              <a:buClr>
                <a:schemeClr val="accent5"/>
              </a:buClr>
              <a:buFont typeface="Avenir Next LT Pro" panose="020B0504020202020204" pitchFamily="34" charset="0"/>
              <a:buChar char="+"/>
              <a:defRPr/>
            </a:pPr>
            <a:r>
              <a:rPr lang="en-US" dirty="0" err="1"/>
              <a:t>Cluiche</a:t>
            </a:r>
            <a:r>
              <a:rPr lang="en-US" dirty="0"/>
              <a:t> </a:t>
            </a:r>
            <a:r>
              <a:rPr lang="en-US" dirty="0" err="1"/>
              <a:t>Dísle</a:t>
            </a:r>
            <a:endParaRPr lang="en-US" dirty="0"/>
          </a:p>
          <a:p>
            <a:pPr fontAlgn="auto">
              <a:spcAft>
                <a:spcPts val="0"/>
              </a:spcAft>
              <a:buClr>
                <a:schemeClr val="accent5"/>
              </a:buClr>
              <a:buFont typeface="Avenir Next LT Pro" panose="020B0504020202020204" pitchFamily="34" charset="0"/>
              <a:buChar char="+"/>
              <a:defRPr/>
            </a:pPr>
            <a:r>
              <a:rPr lang="en-US" dirty="0" err="1"/>
              <a:t>Imeartas</a:t>
            </a:r>
            <a:r>
              <a:rPr lang="en-US" dirty="0"/>
              <a:t> Focal</a:t>
            </a:r>
          </a:p>
          <a:p>
            <a:pPr fontAlgn="auto">
              <a:spcAft>
                <a:spcPts val="0"/>
              </a:spcAft>
              <a:buClr>
                <a:schemeClr val="accent5"/>
              </a:buClr>
              <a:buFont typeface="Avenir Next LT Pro" panose="020B0504020202020204" pitchFamily="34" charset="0"/>
              <a:buChar char="+"/>
              <a:defRPr/>
            </a:pPr>
            <a:r>
              <a:rPr lang="en-US" dirty="0"/>
              <a:t>Taisce </a:t>
            </a:r>
            <a:r>
              <a:rPr lang="en-US" dirty="0" err="1"/>
              <a:t>Tuisceana</a:t>
            </a:r>
            <a:endParaRPr lang="en-US" dirty="0"/>
          </a:p>
          <a:p>
            <a:pPr fontAlgn="auto">
              <a:spcAft>
                <a:spcPts val="0"/>
              </a:spcAft>
              <a:buClr>
                <a:schemeClr val="accent5"/>
              </a:buClr>
              <a:buFont typeface="Avenir Next LT Pro" panose="020B0504020202020204" pitchFamily="34" charset="0"/>
              <a:buChar char="+"/>
              <a:defRPr/>
            </a:pPr>
            <a:r>
              <a:rPr lang="en-US" dirty="0" err="1"/>
              <a:t>Nuacht</a:t>
            </a:r>
            <a:r>
              <a:rPr lang="en-US" dirty="0"/>
              <a:t> </a:t>
            </a:r>
            <a:r>
              <a:rPr lang="en-US" dirty="0" err="1"/>
              <a:t>Anois</a:t>
            </a:r>
            <a:endParaRPr lang="en-US" dirty="0"/>
          </a:p>
          <a:p>
            <a:pPr fontAlgn="auto">
              <a:spcAft>
                <a:spcPts val="0"/>
              </a:spcAft>
              <a:buClr>
                <a:schemeClr val="accent5"/>
              </a:buClr>
              <a:buFont typeface="Avenir Next LT Pro" panose="020B0504020202020204" pitchFamily="34" charset="0"/>
              <a:buChar char="+"/>
              <a:defRPr/>
            </a:pPr>
            <a:r>
              <a:rPr lang="en-US" dirty="0" err="1"/>
              <a:t>Cé</a:t>
            </a:r>
            <a:r>
              <a:rPr lang="en-US" dirty="0"/>
              <a:t> Mise?</a:t>
            </a:r>
          </a:p>
          <a:p>
            <a:pPr fontAlgn="auto">
              <a:spcAft>
                <a:spcPts val="0"/>
              </a:spcAft>
              <a:buClr>
                <a:schemeClr val="accent5"/>
              </a:buClr>
              <a:buFont typeface="Avenir Next LT Pro" panose="020B0504020202020204" pitchFamily="34" charset="0"/>
              <a:buChar char="+"/>
              <a:defRPr/>
            </a:pPr>
            <a:r>
              <a:rPr lang="en-US" dirty="0" err="1"/>
              <a:t>Rabhlóga</a:t>
            </a:r>
          </a:p>
          <a:p>
            <a:pPr fontAlgn="auto">
              <a:spcAft>
                <a:spcPts val="0"/>
              </a:spcAft>
              <a:buClr>
                <a:schemeClr val="accent5"/>
              </a:buClr>
              <a:buFont typeface="Avenir Next LT Pro" panose="020B0504020202020204" pitchFamily="34" charset="0"/>
              <a:buChar char="+"/>
              <a:defRPr/>
            </a:pPr>
            <a:r>
              <a:rPr lang="en-US" dirty="0" err="1"/>
              <a:t>Aimsigh</a:t>
            </a:r>
            <a:r>
              <a:rPr lang="en-US" dirty="0"/>
              <a:t> </a:t>
            </a:r>
            <a:r>
              <a:rPr lang="en-US" dirty="0" err="1"/>
              <a:t>na</a:t>
            </a:r>
            <a:r>
              <a:rPr lang="en-US" dirty="0"/>
              <a:t> </a:t>
            </a:r>
            <a:r>
              <a:rPr lang="en-US" dirty="0" err="1"/>
              <a:t>Difríochtaí</a:t>
            </a:r>
            <a:endParaRPr lang="en-US" dirty="0"/>
          </a:p>
          <a:p>
            <a:pPr fontAlgn="auto">
              <a:spcAft>
                <a:spcPts val="0"/>
              </a:spcAft>
              <a:buClr>
                <a:schemeClr val="accent5"/>
              </a:buClr>
              <a:buFont typeface="Avenir Next LT Pro" panose="020B0504020202020204" pitchFamily="34" charset="0"/>
              <a:buChar char="+"/>
              <a:defRPr/>
            </a:pPr>
            <a:r>
              <a:rPr lang="en-US" dirty="0" err="1"/>
              <a:t>Biongó</a:t>
            </a:r>
            <a:endParaRPr lang="en-US" dirty="0"/>
          </a:p>
          <a:p>
            <a:pPr fontAlgn="auto">
              <a:spcAft>
                <a:spcPts val="0"/>
              </a:spcAft>
              <a:buClr>
                <a:schemeClr val="accent5"/>
              </a:buClr>
              <a:buFont typeface="Avenir Next LT Pro" panose="020B0504020202020204" pitchFamily="34" charset="0"/>
              <a:buChar char="+"/>
              <a:defRPr/>
            </a:pPr>
            <a:r>
              <a:rPr lang="en-US" dirty="0" err="1"/>
              <a:t>Scríbhneoireacht</a:t>
            </a:r>
            <a:r>
              <a:rPr lang="en-US" dirty="0"/>
              <a:t> (</a:t>
            </a:r>
            <a:r>
              <a:rPr lang="en-US" dirty="0" err="1"/>
              <a:t>Seánraí</a:t>
            </a:r>
            <a:r>
              <a:rPr lang="en-US" dirty="0"/>
              <a:t>)</a:t>
            </a:r>
          </a:p>
        </p:txBody>
      </p:sp>
      <p:sp>
        <p:nvSpPr>
          <p:cNvPr id="7" name="Footer Placeholder 6">
            <a:extLst>
              <a:ext uri="{FF2B5EF4-FFF2-40B4-BE49-F238E27FC236}"/>
            </a:extLst>
          </p:cNvPr>
          <p:cNvSpPr>
            <a:spLocks noGrp="1"/>
          </p:cNvSpPr>
          <p:nvPr>
            <p:ph type="ftr" sz="quarter" idx="17"/>
          </p:nvPr>
        </p:nvSpPr>
        <p:spPr/>
        <p:txBody>
          <a:bodyPr/>
          <a:lstStyle/>
          <a:p>
            <a:pPr>
              <a:defRPr/>
            </a:pPr>
            <a:r>
              <a:rPr lang="en-US"/>
              <a:t>PRESENTATION TITLE</a:t>
            </a:r>
          </a:p>
        </p:txBody>
      </p:sp>
      <p:sp>
        <p:nvSpPr>
          <p:cNvPr id="8" name="Slide Number Placeholder 7">
            <a:extLst>
              <a:ext uri="{FF2B5EF4-FFF2-40B4-BE49-F238E27FC236}"/>
            </a:extLst>
          </p:cNvPr>
          <p:cNvSpPr>
            <a:spLocks noGrp="1"/>
          </p:cNvSpPr>
          <p:nvPr>
            <p:ph type="sldNum" sz="quarter" idx="18"/>
          </p:nvPr>
        </p:nvSpPr>
        <p:spPr/>
        <p:txBody>
          <a:bodyPr/>
          <a:lstStyle/>
          <a:p>
            <a:pPr>
              <a:defRPr/>
            </a:pPr>
            <a:fld id="{97F49D0B-A401-49DF-8828-83D8595088F4}" type="slidenum">
              <a:rPr lang="en-US"/>
              <a:pPr>
                <a:defRPr/>
              </a:pPr>
              <a:t>3</a:t>
            </a:fld>
            <a:endParaRPr lang="en-US"/>
          </a:p>
        </p:txBody>
      </p:sp>
      <p:pic>
        <p:nvPicPr>
          <p:cNvPr id="21512" name="Picture 9" descr="A red square with black text&#10;&#10;Description automatically generated"/>
          <p:cNvPicPr>
            <a:picLocks noChangeAspect="1"/>
          </p:cNvPicPr>
          <p:nvPr/>
        </p:nvPicPr>
        <p:blipFill>
          <a:blip r:embed="rId2"/>
          <a:srcRect/>
          <a:stretch>
            <a:fillRect/>
          </a:stretch>
        </p:blipFill>
        <p:spPr bwMode="auto">
          <a:xfrm>
            <a:off x="10433050" y="6005513"/>
            <a:ext cx="1758950" cy="85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1"/>
          <p:cNvSpPr>
            <a:spLocks noGrp="1"/>
          </p:cNvSpPr>
          <p:nvPr>
            <p:ph type="ctrTitle"/>
          </p:nvPr>
        </p:nvSpPr>
        <p:spPr bwMode="auto">
          <a:xfrm>
            <a:off x="3770313" y="3429000"/>
            <a:ext cx="4089400" cy="1616075"/>
          </a:xfrm>
          <a:noFill/>
          <a:ln>
            <a:miter lim="800000"/>
            <a:headEnd/>
            <a:tailEnd/>
          </a:ln>
        </p:spPr>
        <p:txBody>
          <a:bodyPr vert="horz" wrap="square" lIns="91440" tIns="45720" rIns="91440" bIns="45720" numCol="1" anchorCtr="0" compatLnSpc="1">
            <a:prstTxWarp prst="textNoShape">
              <a:avLst/>
            </a:prstTxWarp>
          </a:bodyPr>
          <a:lstStyle/>
          <a:p>
            <a:r>
              <a:rPr lang="en-US" smtClean="0">
                <a:ea typeface="Posterama"/>
                <a:cs typeface="Posterama"/>
              </a:rPr>
              <a:t>Míle Buíochas</a:t>
            </a:r>
            <a:endParaRPr lang="en-US" smtClean="0"/>
          </a:p>
        </p:txBody>
      </p:sp>
      <p:sp>
        <p:nvSpPr>
          <p:cNvPr id="75778" name="Subtitle 12"/>
          <p:cNvSpPr>
            <a:spLocks noGrp="1"/>
          </p:cNvSpPr>
          <p:nvPr>
            <p:ph type="subTitle" idx="1"/>
          </p:nvPr>
        </p:nvSpPr>
        <p:spPr bwMode="auto">
          <a:xfrm>
            <a:off x="3963988" y="4740275"/>
            <a:ext cx="3998912" cy="1616075"/>
          </a:xfrm>
          <a:solidFill>
            <a:schemeClr val="bg1"/>
          </a:solidFill>
          <a:ln>
            <a:miter lim="800000"/>
            <a:headEnd/>
            <a:tailEnd/>
          </a:ln>
        </p:spPr>
        <p:txBody>
          <a:bodyPr vert="horz" wrap="square" lIns="91440" tIns="45720" rIns="91440" bIns="45720" numCol="1" anchorCtr="0" compatLnSpc="1">
            <a:prstTxWarp prst="textNoShape">
              <a:avLst/>
            </a:prstTxWarp>
          </a:bodyPr>
          <a:lstStyle/>
          <a:p>
            <a:r>
              <a:rPr lang="en-US" smtClean="0">
                <a:solidFill>
                  <a:srgbClr val="002060"/>
                </a:solidFill>
              </a:rPr>
              <a:t>Presenter Name</a:t>
            </a:r>
          </a:p>
          <a:p>
            <a:r>
              <a:rPr lang="en-US" smtClean="0">
                <a:solidFill>
                  <a:srgbClr val="002060"/>
                </a:solidFill>
              </a:rPr>
              <a:t>Email</a:t>
            </a:r>
          </a:p>
        </p:txBody>
      </p:sp>
      <p:sp>
        <p:nvSpPr>
          <p:cNvPr id="7" name="Slide Number Placeholder 6">
            <a:extLst>
              <a:ext uri="{FF2B5EF4-FFF2-40B4-BE49-F238E27FC236}"/>
            </a:extLst>
          </p:cNvPr>
          <p:cNvSpPr>
            <a:spLocks noGrp="1"/>
          </p:cNvSpPr>
          <p:nvPr>
            <p:ph type="sldNum" sz="quarter" idx="16"/>
          </p:nvPr>
        </p:nvSpPr>
        <p:spPr/>
        <p:txBody>
          <a:bodyPr/>
          <a:lstStyle/>
          <a:p>
            <a:pPr>
              <a:defRPr/>
            </a:pPr>
            <a:fld id="{26E82462-069F-4DA8-A605-55F04701839A}" type="slidenum">
              <a:rPr lang="en-US"/>
              <a:pPr>
                <a:defRPr/>
              </a:pPr>
              <a:t>30</a:t>
            </a:fld>
            <a:endParaRPr lang="en-US"/>
          </a:p>
        </p:txBody>
      </p:sp>
      <p:pic>
        <p:nvPicPr>
          <p:cNvPr id="36" name="Picture Placeholder 35" descr="Top view of a paper trumpet with green star glitters on a white surface">
            <a:extLst>
              <a:ext uri="{FF2B5EF4-FFF2-40B4-BE49-F238E27FC236}"/>
            </a:extLst>
          </p:cNvPr>
          <p:cNvPicPr>
            <a:picLocks noGrp="1" noChangeAspect="1"/>
          </p:cNvPicPr>
          <p:nvPr>
            <p:ph type="pic" sz="quarter" idx="13"/>
          </p:nvPr>
        </p:nvPicPr>
        <p:blipFill rotWithShape="1">
          <a:blip r:embed="rId2">
            <a:duotone>
              <a:prstClr val="black"/>
              <a:schemeClr val="accent6">
                <a:tint val="45000"/>
                <a:satMod val="400000"/>
              </a:schemeClr>
            </a:duotone>
            <a:extLst>
              <a:ext uri="{BEBA8EAE-BF5A-486C-A8C5-ECC9F3942E4B}"/>
            </a:extLst>
          </a:blip>
          <a:srcRect/>
          <a:stretch/>
        </p:blipFill>
        <p:spPr>
          <a:xfrm>
            <a:off x="2395330" y="0"/>
            <a:ext cx="6838122" cy="3854030"/>
          </a:xfrm>
        </p:spPr>
      </p:pic>
      <p:pic>
        <p:nvPicPr>
          <p:cNvPr id="75781" name="Picture 3" descr="A close-up of a logo&#10;&#10;Description automatically generated"/>
          <p:cNvPicPr>
            <a:picLocks noChangeAspect="1"/>
          </p:cNvPicPr>
          <p:nvPr/>
        </p:nvPicPr>
        <p:blipFill>
          <a:blip r:embed="rId3"/>
          <a:srcRect/>
          <a:stretch>
            <a:fillRect/>
          </a:stretch>
        </p:blipFill>
        <p:spPr bwMode="auto">
          <a:xfrm>
            <a:off x="0" y="6157913"/>
            <a:ext cx="2871788" cy="762000"/>
          </a:xfrm>
          <a:prstGeom prst="rect">
            <a:avLst/>
          </a:prstGeom>
          <a:noFill/>
          <a:ln w="9525">
            <a:noFill/>
            <a:miter lim="800000"/>
            <a:headEnd/>
            <a:tailEnd/>
          </a:ln>
        </p:spPr>
      </p:pic>
      <p:pic>
        <p:nvPicPr>
          <p:cNvPr id="75782" name="Picture 5" descr="A red square with black text&#10;&#10;Description automatically generated"/>
          <p:cNvPicPr>
            <a:picLocks noChangeAspect="1"/>
          </p:cNvPicPr>
          <p:nvPr/>
        </p:nvPicPr>
        <p:blipFill>
          <a:blip r:embed="rId4"/>
          <a:srcRect/>
          <a:stretch>
            <a:fillRect/>
          </a:stretch>
        </p:blipFill>
        <p:spPr bwMode="auto">
          <a:xfrm>
            <a:off x="10418763" y="5856288"/>
            <a:ext cx="1758950" cy="8572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1"/>
          <p:cNvSpPr>
            <a:spLocks noGrp="1"/>
          </p:cNvSpPr>
          <p:nvPr>
            <p:ph type="title"/>
          </p:nvPr>
        </p:nvSpPr>
        <p:spPr bwMode="auto">
          <a:xfrm>
            <a:off x="3560763" y="484188"/>
            <a:ext cx="4987925" cy="1663700"/>
          </a:xfrm>
          <a:noFill/>
          <a:ln>
            <a:miter lim="800000"/>
            <a:headEnd/>
            <a:tailEnd/>
          </a:ln>
        </p:spPr>
        <p:txBody>
          <a:bodyPr vert="horz" wrap="square" lIns="91440" tIns="45720" rIns="91440" bIns="45720" numCol="1" anchor="t" anchorCtr="0" compatLnSpc="1">
            <a:prstTxWarp prst="textNoShape">
              <a:avLst/>
            </a:prstTxWarp>
          </a:bodyPr>
          <a:lstStyle/>
          <a:p>
            <a:r>
              <a:rPr lang="en-US" smtClean="0"/>
              <a:t>Comhrá Beirte</a:t>
            </a:r>
          </a:p>
        </p:txBody>
      </p:sp>
      <p:sp>
        <p:nvSpPr>
          <p:cNvPr id="7" name="Slide Number Placeholder 6">
            <a:extLst>
              <a:ext uri="{FF2B5EF4-FFF2-40B4-BE49-F238E27FC236}"/>
            </a:extLst>
          </p:cNvPr>
          <p:cNvSpPr>
            <a:spLocks noGrp="1"/>
          </p:cNvSpPr>
          <p:nvPr>
            <p:ph type="sldNum" sz="quarter" idx="16"/>
          </p:nvPr>
        </p:nvSpPr>
        <p:spPr/>
        <p:txBody>
          <a:bodyPr/>
          <a:lstStyle/>
          <a:p>
            <a:pPr>
              <a:defRPr/>
            </a:pPr>
            <a:fld id="{874DA8E7-1426-43CF-9414-EF7128D32B29}" type="slidenum">
              <a:rPr lang="en-US" dirty="0"/>
              <a:pPr>
                <a:defRPr/>
              </a:pPr>
              <a:t>4</a:t>
            </a:fld>
            <a:endParaRPr lang="en-US"/>
          </a:p>
        </p:txBody>
      </p:sp>
      <p:sp>
        <p:nvSpPr>
          <p:cNvPr id="8" name="Rectangle 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 name="sketchy line">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74675" y="1681163"/>
            <a:ext cx="10972800" cy="19050"/>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Speech Bubble: Rectangle with Corners Rounded 10">
            <a:extLst>
              <a:ext uri="{FF2B5EF4-FFF2-40B4-BE49-F238E27FC236}"/>
            </a:extLst>
          </p:cNvPr>
          <p:cNvSpPr/>
          <p:nvPr/>
        </p:nvSpPr>
        <p:spPr>
          <a:xfrm>
            <a:off x="184150" y="3413125"/>
            <a:ext cx="3454400" cy="1006475"/>
          </a:xfrm>
          <a:prstGeom prst="wedgeRoundRectCallou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err="1">
                <a:solidFill>
                  <a:schemeClr val="tx2"/>
                </a:solidFill>
                <a:latin typeface="+mj-lt"/>
                <a:cs typeface="Calibri"/>
              </a:rPr>
              <a:t>Céard</a:t>
            </a:r>
            <a:r>
              <a:rPr lang="en-US" sz="2400">
                <a:solidFill>
                  <a:schemeClr val="tx2"/>
                </a:solidFill>
                <a:latin typeface="+mj-lt"/>
                <a:cs typeface="Calibri"/>
              </a:rPr>
              <a:t> a </a:t>
            </a:r>
            <a:r>
              <a:rPr lang="en-US" sz="2400" err="1">
                <a:solidFill>
                  <a:schemeClr val="tx2"/>
                </a:solidFill>
                <a:latin typeface="+mj-lt"/>
                <a:cs typeface="Calibri"/>
              </a:rPr>
              <a:t>thaitníonn</a:t>
            </a:r>
            <a:r>
              <a:rPr lang="en-US" sz="2400">
                <a:solidFill>
                  <a:schemeClr val="tx2"/>
                </a:solidFill>
                <a:latin typeface="+mj-lt"/>
                <a:cs typeface="Calibri"/>
              </a:rPr>
              <a:t> </a:t>
            </a:r>
            <a:r>
              <a:rPr lang="en-US" sz="2400" err="1">
                <a:solidFill>
                  <a:schemeClr val="tx2"/>
                </a:solidFill>
                <a:latin typeface="+mj-lt"/>
                <a:cs typeface="Calibri"/>
              </a:rPr>
              <a:t>leat</a:t>
            </a:r>
            <a:r>
              <a:rPr lang="en-US" sz="2400">
                <a:solidFill>
                  <a:schemeClr val="tx2"/>
                </a:solidFill>
                <a:latin typeface="+mj-lt"/>
                <a:cs typeface="Calibri"/>
              </a:rPr>
              <a:t> </a:t>
            </a:r>
            <a:r>
              <a:rPr lang="en-US" sz="2400" err="1">
                <a:solidFill>
                  <a:schemeClr val="tx2"/>
                </a:solidFill>
                <a:latin typeface="+mj-lt"/>
                <a:cs typeface="Calibri"/>
              </a:rPr>
              <a:t>faoin</a:t>
            </a:r>
            <a:r>
              <a:rPr lang="en-US" sz="2400">
                <a:solidFill>
                  <a:schemeClr val="tx2"/>
                </a:solidFill>
                <a:latin typeface="+mj-lt"/>
                <a:cs typeface="Calibri"/>
              </a:rPr>
              <a:t> </a:t>
            </a:r>
            <a:r>
              <a:rPr lang="en-US" sz="2400" err="1">
                <a:solidFill>
                  <a:schemeClr val="tx2"/>
                </a:solidFill>
                <a:latin typeface="+mj-lt"/>
                <a:cs typeface="Calibri"/>
              </a:rPr>
              <a:t>earrach</a:t>
            </a:r>
            <a:r>
              <a:rPr lang="en-US" sz="2400">
                <a:solidFill>
                  <a:schemeClr val="tx2"/>
                </a:solidFill>
                <a:latin typeface="+mj-lt"/>
                <a:cs typeface="Calibri"/>
              </a:rPr>
              <a:t>?</a:t>
            </a:r>
          </a:p>
        </p:txBody>
      </p:sp>
      <p:sp>
        <p:nvSpPr>
          <p:cNvPr id="14" name="Speech Bubble: Rectangle with Corners Rounded 13">
            <a:extLst>
              <a:ext uri="{FF2B5EF4-FFF2-40B4-BE49-F238E27FC236}"/>
            </a:extLst>
          </p:cNvPr>
          <p:cNvSpPr/>
          <p:nvPr/>
        </p:nvSpPr>
        <p:spPr>
          <a:xfrm>
            <a:off x="4352925" y="4851400"/>
            <a:ext cx="3411538" cy="992188"/>
          </a:xfrm>
          <a:prstGeom prst="wedgeRoundRectCallout">
            <a:avLst/>
          </a:prstGeom>
          <a:solidFill>
            <a:schemeClr val="bg1"/>
          </a:solid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800">
                <a:solidFill>
                  <a:schemeClr val="tx1"/>
                </a:solidFill>
                <a:cs typeface="Calibri"/>
              </a:rPr>
              <a:t> </a:t>
            </a:r>
            <a:r>
              <a:rPr lang="en-US">
                <a:solidFill>
                  <a:schemeClr val="tx1"/>
                </a:solidFill>
                <a:latin typeface="Calibri"/>
                <a:cs typeface="Calibri"/>
              </a:rPr>
              <a:t> </a:t>
            </a:r>
            <a:r>
              <a:rPr lang="en-US" sz="2400">
                <a:solidFill>
                  <a:schemeClr val="tx1"/>
                </a:solidFill>
                <a:latin typeface="+mj-lt"/>
              </a:rPr>
              <a:t>An </a:t>
            </a:r>
            <a:r>
              <a:rPr lang="en-US" sz="2400" err="1">
                <a:solidFill>
                  <a:schemeClr val="tx1"/>
                </a:solidFill>
                <a:latin typeface="+mj-lt"/>
              </a:rPr>
              <a:t>nglacann</a:t>
            </a:r>
            <a:r>
              <a:rPr lang="en-US" sz="2400">
                <a:solidFill>
                  <a:schemeClr val="tx1"/>
                </a:solidFill>
                <a:latin typeface="+mj-lt"/>
              </a:rPr>
              <a:t> do </a:t>
            </a:r>
            <a:r>
              <a:rPr lang="en-US" sz="2400" err="1">
                <a:solidFill>
                  <a:schemeClr val="tx1"/>
                </a:solidFill>
                <a:latin typeface="+mj-lt"/>
              </a:rPr>
              <a:t>scoil</a:t>
            </a:r>
            <a:r>
              <a:rPr lang="en-US" sz="2400">
                <a:solidFill>
                  <a:schemeClr val="tx1"/>
                </a:solidFill>
                <a:latin typeface="+mj-lt"/>
              </a:rPr>
              <a:t> </a:t>
            </a:r>
            <a:r>
              <a:rPr lang="en-US" sz="2400" err="1">
                <a:solidFill>
                  <a:schemeClr val="tx1"/>
                </a:solidFill>
                <a:latin typeface="+mj-lt"/>
              </a:rPr>
              <a:t>páirt</a:t>
            </a:r>
            <a:r>
              <a:rPr lang="en-US" sz="2400">
                <a:solidFill>
                  <a:schemeClr val="tx1"/>
                </a:solidFill>
                <a:latin typeface="+mj-lt"/>
              </a:rPr>
              <a:t> </a:t>
            </a:r>
            <a:r>
              <a:rPr lang="en-US" sz="2400" err="1">
                <a:solidFill>
                  <a:schemeClr val="tx1"/>
                </a:solidFill>
                <a:latin typeface="+mj-lt"/>
              </a:rPr>
              <a:t>sa</a:t>
            </a:r>
            <a:r>
              <a:rPr lang="en-US" sz="2400">
                <a:solidFill>
                  <a:schemeClr val="tx1"/>
                </a:solidFill>
                <a:latin typeface="+mj-lt"/>
              </a:rPr>
              <a:t> </a:t>
            </a:r>
            <a:r>
              <a:rPr lang="en-US" sz="2400" err="1">
                <a:solidFill>
                  <a:schemeClr val="tx1"/>
                </a:solidFill>
                <a:latin typeface="+mj-lt"/>
              </a:rPr>
              <a:t>pharáid</a:t>
            </a:r>
            <a:r>
              <a:rPr lang="en-US" sz="2400">
                <a:solidFill>
                  <a:schemeClr val="tx1"/>
                </a:solidFill>
                <a:latin typeface="+mj-lt"/>
              </a:rPr>
              <a:t>?</a:t>
            </a:r>
            <a:endParaRPr lang="en-US" sz="2400">
              <a:solidFill>
                <a:schemeClr val="tx1"/>
              </a:solidFill>
              <a:latin typeface="+mj-lt"/>
              <a:cs typeface="Calibri"/>
            </a:endParaRPr>
          </a:p>
        </p:txBody>
      </p:sp>
      <p:sp>
        <p:nvSpPr>
          <p:cNvPr id="15" name="Speech Bubble: Rectangle with Corners Rounded 14">
            <a:extLst>
              <a:ext uri="{FF2B5EF4-FFF2-40B4-BE49-F238E27FC236}"/>
            </a:extLst>
          </p:cNvPr>
          <p:cNvSpPr/>
          <p:nvPr/>
        </p:nvSpPr>
        <p:spPr>
          <a:xfrm>
            <a:off x="3946525" y="2044700"/>
            <a:ext cx="3406775" cy="992188"/>
          </a:xfrm>
          <a:prstGeom prst="wedgeRoundRectCallout">
            <a:avLst/>
          </a:prstGeom>
          <a:solidFill>
            <a:schemeClr val="bg1"/>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err="1">
                <a:solidFill>
                  <a:schemeClr val="tx2"/>
                </a:solidFill>
                <a:latin typeface="+mj-lt"/>
              </a:rPr>
              <a:t>Céard</a:t>
            </a:r>
            <a:r>
              <a:rPr lang="en-US" sz="2400">
                <a:solidFill>
                  <a:schemeClr val="tx2"/>
                </a:solidFill>
                <a:latin typeface="+mj-lt"/>
              </a:rPr>
              <a:t> a </a:t>
            </a:r>
            <a:r>
              <a:rPr lang="en-US" sz="2400" err="1">
                <a:solidFill>
                  <a:schemeClr val="tx2"/>
                </a:solidFill>
                <a:latin typeface="+mj-lt"/>
              </a:rPr>
              <a:t>rinne</a:t>
            </a:r>
            <a:r>
              <a:rPr lang="en-US" sz="2400">
                <a:solidFill>
                  <a:schemeClr val="tx2"/>
                </a:solidFill>
                <a:latin typeface="+mj-lt"/>
              </a:rPr>
              <a:t> </a:t>
            </a:r>
            <a:r>
              <a:rPr lang="en-US" sz="2400" err="1">
                <a:solidFill>
                  <a:schemeClr val="tx2"/>
                </a:solidFill>
                <a:latin typeface="+mj-lt"/>
              </a:rPr>
              <a:t>tú</a:t>
            </a:r>
            <a:r>
              <a:rPr lang="en-US" sz="2400">
                <a:solidFill>
                  <a:schemeClr val="tx2"/>
                </a:solidFill>
                <a:latin typeface="+mj-lt"/>
              </a:rPr>
              <a:t> ag an </a:t>
            </a:r>
            <a:r>
              <a:rPr lang="en-US" sz="2400" err="1">
                <a:solidFill>
                  <a:schemeClr val="tx2"/>
                </a:solidFill>
                <a:latin typeface="+mj-lt"/>
              </a:rPr>
              <a:t>deireadh</a:t>
            </a:r>
            <a:r>
              <a:rPr lang="en-US" sz="2400">
                <a:solidFill>
                  <a:schemeClr val="tx2"/>
                </a:solidFill>
                <a:latin typeface="+mj-lt"/>
              </a:rPr>
              <a:t> </a:t>
            </a:r>
            <a:r>
              <a:rPr lang="en-US" sz="2400" err="1">
                <a:solidFill>
                  <a:schemeClr val="tx2"/>
                </a:solidFill>
                <a:latin typeface="+mj-lt"/>
              </a:rPr>
              <a:t>seachtaine</a:t>
            </a:r>
            <a:r>
              <a:rPr lang="en-US" sz="2400">
                <a:solidFill>
                  <a:schemeClr val="tx2"/>
                </a:solidFill>
                <a:latin typeface="+mj-lt"/>
              </a:rPr>
              <a:t>?</a:t>
            </a:r>
            <a:endParaRPr lang="en-US" sz="2400">
              <a:solidFill>
                <a:schemeClr val="tx2"/>
              </a:solidFill>
              <a:latin typeface="+mj-lt"/>
              <a:cs typeface="Calibri"/>
            </a:endParaRPr>
          </a:p>
        </p:txBody>
      </p:sp>
      <p:sp>
        <p:nvSpPr>
          <p:cNvPr id="16" name="Speech Bubble: Rectangle with Corners Rounded 15">
            <a:extLst>
              <a:ext uri="{FF2B5EF4-FFF2-40B4-BE49-F238E27FC236}"/>
            </a:extLst>
          </p:cNvPr>
          <p:cNvSpPr/>
          <p:nvPr/>
        </p:nvSpPr>
        <p:spPr>
          <a:xfrm>
            <a:off x="179388" y="4795838"/>
            <a:ext cx="3879850" cy="1106487"/>
          </a:xfrm>
          <a:prstGeom prst="wedgeRoundRectCallout">
            <a:avLst/>
          </a:prstGeom>
          <a:solidFill>
            <a:schemeClr val="bg1"/>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a:solidFill>
                  <a:schemeClr val="tx2"/>
                </a:solidFill>
                <a:latin typeface="+mj-lt"/>
              </a:rPr>
              <a:t>An </a:t>
            </a:r>
            <a:r>
              <a:rPr lang="en-US" sz="2400" err="1">
                <a:solidFill>
                  <a:schemeClr val="tx2"/>
                </a:solidFill>
                <a:latin typeface="+mj-lt"/>
              </a:rPr>
              <a:t>dtéann</a:t>
            </a:r>
            <a:r>
              <a:rPr lang="en-US" sz="2400">
                <a:solidFill>
                  <a:schemeClr val="tx2"/>
                </a:solidFill>
                <a:latin typeface="+mj-lt"/>
              </a:rPr>
              <a:t> </a:t>
            </a:r>
            <a:r>
              <a:rPr lang="en-US" sz="2400" err="1">
                <a:solidFill>
                  <a:schemeClr val="tx2"/>
                </a:solidFill>
                <a:latin typeface="+mj-lt"/>
              </a:rPr>
              <a:t>tú</a:t>
            </a:r>
            <a:r>
              <a:rPr lang="en-US" sz="2400">
                <a:solidFill>
                  <a:schemeClr val="tx2"/>
                </a:solidFill>
                <a:latin typeface="+mj-lt"/>
              </a:rPr>
              <a:t> </a:t>
            </a:r>
            <a:r>
              <a:rPr lang="en-US" sz="2400" err="1">
                <a:solidFill>
                  <a:schemeClr val="tx2"/>
                </a:solidFill>
                <a:latin typeface="+mj-lt"/>
              </a:rPr>
              <a:t>chuig</a:t>
            </a:r>
            <a:r>
              <a:rPr lang="en-US" sz="2400">
                <a:solidFill>
                  <a:schemeClr val="tx2"/>
                </a:solidFill>
                <a:latin typeface="+mj-lt"/>
              </a:rPr>
              <a:t> an </a:t>
            </a:r>
            <a:r>
              <a:rPr lang="en-US" sz="2400" err="1">
                <a:solidFill>
                  <a:schemeClr val="tx2"/>
                </a:solidFill>
                <a:latin typeface="+mj-lt"/>
              </a:rPr>
              <a:t>bparáid</a:t>
            </a:r>
            <a:r>
              <a:rPr lang="en-US" sz="2400">
                <a:solidFill>
                  <a:schemeClr val="tx2"/>
                </a:solidFill>
                <a:latin typeface="+mj-lt"/>
              </a:rPr>
              <a:t>?</a:t>
            </a:r>
            <a:endParaRPr lang="en-US" sz="2400">
              <a:solidFill>
                <a:schemeClr val="tx2"/>
              </a:solidFill>
              <a:latin typeface="+mj-lt"/>
              <a:cs typeface="Calibri"/>
            </a:endParaRPr>
          </a:p>
        </p:txBody>
      </p:sp>
      <p:sp>
        <p:nvSpPr>
          <p:cNvPr id="17" name="Speech Bubble: Rectangle with Corners Rounded 16">
            <a:extLst>
              <a:ext uri="{FF2B5EF4-FFF2-40B4-BE49-F238E27FC236}"/>
            </a:extLst>
          </p:cNvPr>
          <p:cNvSpPr/>
          <p:nvPr/>
        </p:nvSpPr>
        <p:spPr>
          <a:xfrm>
            <a:off x="152400" y="2100263"/>
            <a:ext cx="3408363" cy="933450"/>
          </a:xfrm>
          <a:prstGeom prst="wedgeRoundRectCallout">
            <a:avLst/>
          </a:prstGeom>
          <a:solidFill>
            <a:schemeClr val="bg1"/>
          </a:solidFill>
          <a:ln w="5715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a:solidFill>
                  <a:schemeClr val="tx2"/>
                </a:solidFill>
                <a:latin typeface="+mj-lt"/>
              </a:rPr>
              <a:t>Inis </a:t>
            </a:r>
            <a:r>
              <a:rPr lang="en-US" sz="2400" err="1">
                <a:solidFill>
                  <a:schemeClr val="tx2"/>
                </a:solidFill>
                <a:latin typeface="+mj-lt"/>
              </a:rPr>
              <a:t>dom</a:t>
            </a:r>
            <a:r>
              <a:rPr lang="en-US" sz="2400">
                <a:solidFill>
                  <a:schemeClr val="tx2"/>
                </a:solidFill>
                <a:latin typeface="+mj-lt"/>
              </a:rPr>
              <a:t> 3 </a:t>
            </a:r>
            <a:r>
              <a:rPr lang="en-US" sz="2400" err="1">
                <a:solidFill>
                  <a:schemeClr val="tx2"/>
                </a:solidFill>
                <a:latin typeface="+mj-lt"/>
              </a:rPr>
              <a:t>rud</a:t>
            </a:r>
            <a:r>
              <a:rPr lang="en-US" sz="2400">
                <a:solidFill>
                  <a:schemeClr val="tx2"/>
                </a:solidFill>
                <a:latin typeface="+mj-lt"/>
              </a:rPr>
              <a:t> </a:t>
            </a:r>
            <a:r>
              <a:rPr lang="en-US" sz="2400" err="1">
                <a:solidFill>
                  <a:schemeClr val="tx2"/>
                </a:solidFill>
                <a:latin typeface="+mj-lt"/>
              </a:rPr>
              <a:t>fút</a:t>
            </a:r>
            <a:r>
              <a:rPr lang="en-US" sz="2400">
                <a:solidFill>
                  <a:schemeClr val="tx2"/>
                </a:solidFill>
                <a:latin typeface="+mj-lt"/>
              </a:rPr>
              <a:t> </a:t>
            </a:r>
            <a:r>
              <a:rPr lang="en-US" sz="2400" err="1">
                <a:solidFill>
                  <a:schemeClr val="tx2"/>
                </a:solidFill>
                <a:latin typeface="+mj-lt"/>
              </a:rPr>
              <a:t>féin</a:t>
            </a:r>
            <a:r>
              <a:rPr lang="en-US" sz="2400">
                <a:solidFill>
                  <a:schemeClr val="tx2"/>
                </a:solidFill>
                <a:latin typeface="+mj-lt"/>
              </a:rPr>
              <a:t>.</a:t>
            </a:r>
            <a:endParaRPr lang="en-US" sz="2400">
              <a:solidFill>
                <a:schemeClr val="tx2"/>
              </a:solidFill>
              <a:latin typeface="+mj-lt"/>
              <a:cs typeface="Calibri"/>
            </a:endParaRPr>
          </a:p>
        </p:txBody>
      </p:sp>
      <p:sp>
        <p:nvSpPr>
          <p:cNvPr id="18" name="Speech Bubble: Rectangle with Corners Rounded 17">
            <a:extLst>
              <a:ext uri="{FF2B5EF4-FFF2-40B4-BE49-F238E27FC236}"/>
            </a:extLst>
          </p:cNvPr>
          <p:cNvSpPr/>
          <p:nvPr/>
        </p:nvSpPr>
        <p:spPr>
          <a:xfrm>
            <a:off x="7789863" y="1982788"/>
            <a:ext cx="3863975" cy="1111250"/>
          </a:xfrm>
          <a:prstGeom prst="wedgeRoundRectCallou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err="1">
                <a:solidFill>
                  <a:schemeClr val="tx2"/>
                </a:solidFill>
                <a:latin typeface="+mj-lt"/>
              </a:rPr>
              <a:t>Ar</a:t>
            </a:r>
            <a:r>
              <a:rPr lang="en-US" sz="2400">
                <a:solidFill>
                  <a:schemeClr val="tx2"/>
                </a:solidFill>
                <a:latin typeface="+mj-lt"/>
              </a:rPr>
              <a:t>  </a:t>
            </a:r>
            <a:r>
              <a:rPr lang="en-US" sz="2400" err="1">
                <a:solidFill>
                  <a:schemeClr val="tx2"/>
                </a:solidFill>
                <a:latin typeface="+mj-lt"/>
              </a:rPr>
              <a:t>léigh</a:t>
            </a:r>
            <a:r>
              <a:rPr lang="en-US" sz="2400">
                <a:solidFill>
                  <a:schemeClr val="tx2"/>
                </a:solidFill>
                <a:latin typeface="+mj-lt"/>
              </a:rPr>
              <a:t> </a:t>
            </a:r>
            <a:r>
              <a:rPr lang="en-US" sz="2400" err="1">
                <a:solidFill>
                  <a:schemeClr val="tx2"/>
                </a:solidFill>
                <a:latin typeface="+mj-lt"/>
              </a:rPr>
              <a:t>tú</a:t>
            </a:r>
            <a:r>
              <a:rPr lang="en-US" sz="2400">
                <a:solidFill>
                  <a:schemeClr val="tx2"/>
                </a:solidFill>
                <a:latin typeface="+mj-lt"/>
              </a:rPr>
              <a:t> </a:t>
            </a:r>
            <a:r>
              <a:rPr lang="en-US" sz="2400" err="1">
                <a:solidFill>
                  <a:schemeClr val="tx2"/>
                </a:solidFill>
                <a:latin typeface="+mj-lt"/>
              </a:rPr>
              <a:t>leabhar</a:t>
            </a:r>
            <a:r>
              <a:rPr lang="en-US" sz="2400">
                <a:solidFill>
                  <a:schemeClr val="tx2"/>
                </a:solidFill>
                <a:latin typeface="+mj-lt"/>
              </a:rPr>
              <a:t> </a:t>
            </a:r>
            <a:r>
              <a:rPr lang="en-US" sz="2400" err="1">
                <a:solidFill>
                  <a:schemeClr val="tx2"/>
                </a:solidFill>
                <a:latin typeface="+mj-lt"/>
              </a:rPr>
              <a:t>suimiúil</a:t>
            </a:r>
            <a:r>
              <a:rPr lang="en-US" sz="2400">
                <a:solidFill>
                  <a:schemeClr val="tx2"/>
                </a:solidFill>
                <a:latin typeface="+mj-lt"/>
              </a:rPr>
              <a:t> le </a:t>
            </a:r>
            <a:r>
              <a:rPr lang="en-US" sz="2400" err="1">
                <a:solidFill>
                  <a:schemeClr val="tx2"/>
                </a:solidFill>
                <a:latin typeface="+mj-lt"/>
              </a:rPr>
              <a:t>déanaí</a:t>
            </a:r>
            <a:r>
              <a:rPr lang="en-US" sz="2400">
                <a:solidFill>
                  <a:schemeClr val="tx2"/>
                </a:solidFill>
                <a:latin typeface="+mj-lt"/>
              </a:rPr>
              <a:t>? Inis </a:t>
            </a:r>
            <a:r>
              <a:rPr lang="en-US" sz="2400" err="1">
                <a:solidFill>
                  <a:schemeClr val="tx2"/>
                </a:solidFill>
                <a:latin typeface="+mj-lt"/>
              </a:rPr>
              <a:t>dom</a:t>
            </a:r>
            <a:r>
              <a:rPr lang="en-US" sz="2400">
                <a:solidFill>
                  <a:schemeClr val="tx2"/>
                </a:solidFill>
                <a:latin typeface="+mj-lt"/>
              </a:rPr>
              <a:t> </a:t>
            </a:r>
            <a:r>
              <a:rPr lang="en-US" sz="2400" err="1">
                <a:solidFill>
                  <a:schemeClr val="tx2"/>
                </a:solidFill>
                <a:latin typeface="+mj-lt"/>
              </a:rPr>
              <a:t>faoi</a:t>
            </a:r>
            <a:r>
              <a:rPr lang="en-US" sz="2400">
                <a:solidFill>
                  <a:schemeClr val="tx2"/>
                </a:solidFill>
                <a:latin typeface="+mj-lt"/>
              </a:rPr>
              <a:t>.</a:t>
            </a:r>
            <a:endParaRPr lang="en-US" sz="2400">
              <a:solidFill>
                <a:schemeClr val="tx2"/>
              </a:solidFill>
              <a:latin typeface="+mj-lt"/>
              <a:ea typeface="Calibri"/>
              <a:cs typeface="Calibri"/>
            </a:endParaRPr>
          </a:p>
        </p:txBody>
      </p:sp>
      <p:sp>
        <p:nvSpPr>
          <p:cNvPr id="19" name="Speech Bubble: Rectangle with Corners Rounded 18">
            <a:extLst>
              <a:ext uri="{FF2B5EF4-FFF2-40B4-BE49-F238E27FC236}"/>
            </a:extLst>
          </p:cNvPr>
          <p:cNvSpPr/>
          <p:nvPr/>
        </p:nvSpPr>
        <p:spPr>
          <a:xfrm>
            <a:off x="7997825" y="3424238"/>
            <a:ext cx="3454400" cy="984250"/>
          </a:xfrm>
          <a:prstGeom prst="wedgeRoundRectCallout">
            <a:avLst/>
          </a:prstGeom>
          <a:solidFill>
            <a:schemeClr val="bg1"/>
          </a:solidFill>
          <a:ln w="57150">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err="1">
                <a:solidFill>
                  <a:schemeClr val="tx2"/>
                </a:solidFill>
                <a:latin typeface="+mj-lt"/>
                <a:cs typeface="Posterama"/>
              </a:rPr>
              <a:t>Céard</a:t>
            </a:r>
            <a:r>
              <a:rPr lang="en-US" sz="2400">
                <a:solidFill>
                  <a:schemeClr val="tx2"/>
                </a:solidFill>
                <a:latin typeface="+mj-lt"/>
                <a:cs typeface="Posterama"/>
              </a:rPr>
              <a:t> a </a:t>
            </a:r>
            <a:r>
              <a:rPr lang="en-US" sz="2400" err="1">
                <a:solidFill>
                  <a:schemeClr val="tx2"/>
                </a:solidFill>
                <a:latin typeface="+mj-lt"/>
                <a:cs typeface="Posterama"/>
              </a:rPr>
              <a:t>chuireann</a:t>
            </a:r>
            <a:r>
              <a:rPr lang="en-US" sz="2400">
                <a:solidFill>
                  <a:schemeClr val="tx2"/>
                </a:solidFill>
                <a:latin typeface="+mj-lt"/>
                <a:cs typeface="Posterama"/>
              </a:rPr>
              <a:t> </a:t>
            </a:r>
            <a:r>
              <a:rPr lang="en-US" sz="2400" err="1">
                <a:solidFill>
                  <a:schemeClr val="tx2"/>
                </a:solidFill>
                <a:latin typeface="+mj-lt"/>
                <a:cs typeface="Posterama"/>
              </a:rPr>
              <a:t>tú</a:t>
            </a:r>
            <a:r>
              <a:rPr lang="en-US" sz="2400">
                <a:solidFill>
                  <a:schemeClr val="tx2"/>
                </a:solidFill>
                <a:latin typeface="+mj-lt"/>
                <a:cs typeface="Posterama"/>
              </a:rPr>
              <a:t> </a:t>
            </a:r>
            <a:r>
              <a:rPr lang="en-US" sz="2400" err="1">
                <a:solidFill>
                  <a:schemeClr val="tx2"/>
                </a:solidFill>
                <a:latin typeface="+mj-lt"/>
                <a:cs typeface="Posterama"/>
              </a:rPr>
              <a:t>ar</a:t>
            </a:r>
            <a:r>
              <a:rPr lang="en-US" sz="2400">
                <a:solidFill>
                  <a:schemeClr val="tx2"/>
                </a:solidFill>
                <a:latin typeface="+mj-lt"/>
                <a:cs typeface="Posterama"/>
              </a:rPr>
              <a:t> do </a:t>
            </a:r>
            <a:r>
              <a:rPr lang="en-US" sz="2400" err="1">
                <a:solidFill>
                  <a:schemeClr val="tx2"/>
                </a:solidFill>
                <a:latin typeface="+mj-lt"/>
                <a:cs typeface="Posterama"/>
              </a:rPr>
              <a:t>phancóga</a:t>
            </a:r>
            <a:r>
              <a:rPr lang="en-US" sz="2400">
                <a:solidFill>
                  <a:schemeClr val="tx2"/>
                </a:solidFill>
                <a:latin typeface="+mj-lt"/>
                <a:cs typeface="Posterama"/>
              </a:rPr>
              <a:t>?</a:t>
            </a:r>
          </a:p>
        </p:txBody>
      </p:sp>
      <p:sp>
        <p:nvSpPr>
          <p:cNvPr id="20" name="Speech Bubble: Rectangle with Corners Rounded 19">
            <a:extLst>
              <a:ext uri="{FF2B5EF4-FFF2-40B4-BE49-F238E27FC236}"/>
            </a:extLst>
          </p:cNvPr>
          <p:cNvSpPr/>
          <p:nvPr/>
        </p:nvSpPr>
        <p:spPr>
          <a:xfrm>
            <a:off x="3946525" y="3414713"/>
            <a:ext cx="3549650" cy="966787"/>
          </a:xfrm>
          <a:prstGeom prst="wedgeRoundRectCallout">
            <a:avLst/>
          </a:prstGeom>
          <a:solidFill>
            <a:schemeClr val="bg1"/>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a:solidFill>
                  <a:schemeClr val="tx2"/>
                </a:solidFill>
                <a:latin typeface="+mj-lt"/>
                <a:ea typeface="Calibri"/>
                <a:cs typeface="Posterama"/>
              </a:rPr>
              <a:t>An </a:t>
            </a:r>
            <a:r>
              <a:rPr lang="en-US" sz="2400" err="1">
                <a:solidFill>
                  <a:schemeClr val="tx2"/>
                </a:solidFill>
                <a:latin typeface="+mj-lt"/>
                <a:ea typeface="Calibri"/>
                <a:cs typeface="Posterama"/>
              </a:rPr>
              <a:t>maith</a:t>
            </a:r>
            <a:r>
              <a:rPr lang="en-US" sz="2400">
                <a:solidFill>
                  <a:schemeClr val="tx2"/>
                </a:solidFill>
                <a:latin typeface="+mj-lt"/>
                <a:ea typeface="Calibri"/>
                <a:cs typeface="Posterama"/>
              </a:rPr>
              <a:t> </a:t>
            </a:r>
            <a:r>
              <a:rPr lang="en-US" sz="2400" err="1">
                <a:solidFill>
                  <a:schemeClr val="tx2"/>
                </a:solidFill>
                <a:latin typeface="+mj-lt"/>
                <a:ea typeface="Calibri"/>
                <a:cs typeface="Posterama"/>
              </a:rPr>
              <a:t>leat</a:t>
            </a:r>
            <a:r>
              <a:rPr lang="en-US" sz="2400">
                <a:solidFill>
                  <a:schemeClr val="tx2"/>
                </a:solidFill>
                <a:latin typeface="+mj-lt"/>
                <a:ea typeface="Calibri"/>
                <a:cs typeface="Posterama"/>
              </a:rPr>
              <a:t> </a:t>
            </a:r>
            <a:r>
              <a:rPr lang="en-US" sz="2400" err="1">
                <a:solidFill>
                  <a:schemeClr val="tx2"/>
                </a:solidFill>
                <a:latin typeface="+mj-lt"/>
                <a:ea typeface="Calibri"/>
                <a:cs typeface="Posterama"/>
              </a:rPr>
              <a:t>pancóga</a:t>
            </a:r>
            <a:r>
              <a:rPr lang="en-US" sz="2400">
                <a:solidFill>
                  <a:schemeClr val="tx2"/>
                </a:solidFill>
                <a:latin typeface="+mj-lt"/>
                <a:ea typeface="Calibri"/>
                <a:cs typeface="Posterama"/>
              </a:rPr>
              <a:t>?</a:t>
            </a:r>
          </a:p>
        </p:txBody>
      </p:sp>
      <p:sp>
        <p:nvSpPr>
          <p:cNvPr id="2" name="Speech Bubble: Rectangle with Corners Rounded 1">
            <a:extLst>
              <a:ext uri="{FF2B5EF4-FFF2-40B4-BE49-F238E27FC236}"/>
            </a:extLst>
          </p:cNvPr>
          <p:cNvSpPr/>
          <p:nvPr/>
        </p:nvSpPr>
        <p:spPr>
          <a:xfrm>
            <a:off x="8128000" y="4794250"/>
            <a:ext cx="3702050" cy="1006475"/>
          </a:xfrm>
          <a:prstGeom prst="wedgeRoundRectCallout">
            <a:avLst/>
          </a:prstGeom>
          <a:solidFill>
            <a:schemeClr val="bg1"/>
          </a:solidFill>
          <a:ln w="5715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2400" err="1">
                <a:solidFill>
                  <a:schemeClr val="tx2"/>
                </a:solidFill>
                <a:latin typeface="+mj-lt"/>
                <a:cs typeface="Calibri"/>
              </a:rPr>
              <a:t>Céard</a:t>
            </a:r>
            <a:r>
              <a:rPr lang="en-US" sz="2400">
                <a:solidFill>
                  <a:schemeClr val="tx2"/>
                </a:solidFill>
                <a:latin typeface="+mj-lt"/>
                <a:cs typeface="Calibri"/>
              </a:rPr>
              <a:t> a </a:t>
            </a:r>
            <a:r>
              <a:rPr lang="en-US" sz="2400" err="1">
                <a:solidFill>
                  <a:schemeClr val="tx2"/>
                </a:solidFill>
                <a:latin typeface="+mj-lt"/>
                <a:cs typeface="Calibri"/>
              </a:rPr>
              <a:t>dhéanann</a:t>
            </a:r>
            <a:r>
              <a:rPr lang="en-US" sz="2400">
                <a:solidFill>
                  <a:schemeClr val="tx2"/>
                </a:solidFill>
                <a:latin typeface="+mj-lt"/>
                <a:cs typeface="Calibri"/>
              </a:rPr>
              <a:t> do </a:t>
            </a:r>
            <a:r>
              <a:rPr lang="en-US" sz="2400" err="1">
                <a:solidFill>
                  <a:schemeClr val="tx2"/>
                </a:solidFill>
                <a:latin typeface="+mj-lt"/>
                <a:cs typeface="Calibri"/>
              </a:rPr>
              <a:t>scoil</a:t>
            </a:r>
            <a:r>
              <a:rPr lang="en-US" sz="2400">
                <a:solidFill>
                  <a:schemeClr val="tx2"/>
                </a:solidFill>
                <a:latin typeface="+mj-lt"/>
                <a:cs typeface="Calibri"/>
              </a:rPr>
              <a:t>/rang </a:t>
            </a:r>
            <a:r>
              <a:rPr lang="en-US" sz="2400" err="1">
                <a:solidFill>
                  <a:schemeClr val="tx2"/>
                </a:solidFill>
                <a:latin typeface="+mj-lt"/>
                <a:cs typeface="Calibri"/>
              </a:rPr>
              <a:t>i</a:t>
            </a:r>
            <a:r>
              <a:rPr lang="en-US" sz="2400">
                <a:solidFill>
                  <a:schemeClr val="tx2"/>
                </a:solidFill>
                <a:latin typeface="+mj-lt"/>
                <a:cs typeface="Calibri"/>
              </a:rPr>
              <a:t> </a:t>
            </a:r>
            <a:r>
              <a:rPr lang="en-US" sz="2400" err="1">
                <a:solidFill>
                  <a:schemeClr val="tx2"/>
                </a:solidFill>
                <a:latin typeface="+mj-lt"/>
                <a:cs typeface="Calibri"/>
              </a:rPr>
              <a:t>gcomhair</a:t>
            </a:r>
            <a:r>
              <a:rPr lang="en-US" sz="2400">
                <a:solidFill>
                  <a:schemeClr val="tx2"/>
                </a:solidFill>
                <a:latin typeface="+mj-lt"/>
                <a:cs typeface="Calibri"/>
              </a:rPr>
              <a:t> </a:t>
            </a:r>
            <a:r>
              <a:rPr lang="en-US" sz="2400" err="1">
                <a:solidFill>
                  <a:schemeClr val="tx2"/>
                </a:solidFill>
                <a:latin typeface="+mj-lt"/>
                <a:cs typeface="Calibri"/>
              </a:rPr>
              <a:t>Seachtain</a:t>
            </a:r>
            <a:r>
              <a:rPr lang="en-US" sz="2400">
                <a:solidFill>
                  <a:schemeClr val="tx2"/>
                </a:solidFill>
                <a:latin typeface="+mj-lt"/>
                <a:cs typeface="Calibri"/>
              </a:rPr>
              <a:t> </a:t>
            </a:r>
            <a:r>
              <a:rPr lang="en-US" sz="2400" err="1">
                <a:solidFill>
                  <a:schemeClr val="tx2"/>
                </a:solidFill>
                <a:latin typeface="+mj-lt"/>
                <a:cs typeface="Calibri"/>
              </a:rPr>
              <a:t>na</a:t>
            </a:r>
            <a:r>
              <a:rPr lang="en-US" sz="2400">
                <a:solidFill>
                  <a:schemeClr val="tx2"/>
                </a:solidFill>
                <a:latin typeface="+mj-lt"/>
                <a:cs typeface="Calibri"/>
              </a:rPr>
              <a:t> </a:t>
            </a:r>
            <a:r>
              <a:rPr lang="en-US" sz="2400" err="1">
                <a:solidFill>
                  <a:schemeClr val="tx2"/>
                </a:solidFill>
                <a:latin typeface="+mj-lt"/>
                <a:cs typeface="Calibri"/>
              </a:rPr>
              <a:t>Gaeilge</a:t>
            </a:r>
            <a:r>
              <a:rPr lang="en-US" sz="2400">
                <a:solidFill>
                  <a:schemeClr val="tx2"/>
                </a:solidFill>
                <a:latin typeface="+mj-lt"/>
                <a:cs typeface="Calibri"/>
              </a:rPr>
              <a:t>?</a:t>
            </a:r>
          </a:p>
        </p:txBody>
      </p:sp>
      <p:pic>
        <p:nvPicPr>
          <p:cNvPr id="22542" name="Picture 2" descr="A red square with black text&#10;&#10;Description automatically generated"/>
          <p:cNvPicPr>
            <a:picLocks noChangeAspect="1"/>
          </p:cNvPicPr>
          <p:nvPr/>
        </p:nvPicPr>
        <p:blipFill>
          <a:blip r:embed="rId3"/>
          <a:srcRect/>
          <a:stretch>
            <a:fillRect/>
          </a:stretch>
        </p:blipFill>
        <p:spPr bwMode="auto">
          <a:xfrm>
            <a:off x="10418763" y="6111875"/>
            <a:ext cx="1758950" cy="858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xfrm>
            <a:off x="4189413" y="125413"/>
            <a:ext cx="4237037" cy="893762"/>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Sraith Póstaer</a:t>
            </a:r>
            <a:endParaRPr lang="en-US" smtClean="0"/>
          </a:p>
        </p:txBody>
      </p:sp>
      <p:sp>
        <p:nvSpPr>
          <p:cNvPr id="5" name="Footer Placeholder 4">
            <a:extLst>
              <a:ext uri="{FF2B5EF4-FFF2-40B4-BE49-F238E27FC236}"/>
            </a:extLst>
          </p:cNvPr>
          <p:cNvSpPr>
            <a:spLocks noGrp="1"/>
          </p:cNvSpPr>
          <p:nvPr>
            <p:ph type="ftr" sz="quarter" idx="15"/>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6"/>
          </p:nvPr>
        </p:nvSpPr>
        <p:spPr/>
        <p:txBody>
          <a:bodyPr/>
          <a:lstStyle/>
          <a:p>
            <a:pPr>
              <a:defRPr/>
            </a:pPr>
            <a:fld id="{DDB85967-9FCB-4928-9208-FCFB8B514F69}" type="slidenum">
              <a:rPr lang="en-US"/>
              <a:pPr>
                <a:defRPr/>
              </a:pPr>
              <a:t>5</a:t>
            </a:fld>
            <a:endParaRPr lang="en-US"/>
          </a:p>
        </p:txBody>
      </p:sp>
      <p:pic>
        <p:nvPicPr>
          <p:cNvPr id="24580" name="Picture 9" descr="A cartoon of people in rain&#10;&#10;Description automatically generated"/>
          <p:cNvPicPr>
            <a:picLocks noChangeAspect="1"/>
          </p:cNvPicPr>
          <p:nvPr/>
        </p:nvPicPr>
        <p:blipFill>
          <a:blip r:embed="rId3"/>
          <a:srcRect/>
          <a:stretch>
            <a:fillRect/>
          </a:stretch>
        </p:blipFill>
        <p:spPr bwMode="auto">
          <a:xfrm>
            <a:off x="2271713" y="892175"/>
            <a:ext cx="8367712" cy="5835650"/>
          </a:xfrm>
          <a:prstGeom prst="rect">
            <a:avLst/>
          </a:prstGeom>
          <a:noFill/>
          <a:ln w="9525">
            <a:noFill/>
            <a:miter lim="800000"/>
            <a:headEnd/>
            <a:tailEnd/>
          </a:ln>
        </p:spPr>
      </p:pic>
      <p:pic>
        <p:nvPicPr>
          <p:cNvPr id="24581" name="Picture 2" descr="A red square with black text&#10;&#10;Description automatically generated"/>
          <p:cNvPicPr>
            <a:picLocks noChangeAspect="1"/>
          </p:cNvPicPr>
          <p:nvPr/>
        </p:nvPicPr>
        <p:blipFill>
          <a:blip r:embed="rId4"/>
          <a:srcRect/>
          <a:stretch>
            <a:fillRect/>
          </a:stretch>
        </p:blipFill>
        <p:spPr bwMode="auto">
          <a:xfrm>
            <a:off x="10841038" y="6219825"/>
            <a:ext cx="1336675" cy="75088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auto">
          <a:xfrm>
            <a:off x="3405188" y="120650"/>
            <a:ext cx="5383212" cy="820738"/>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Sraith Póstaer</a:t>
            </a:r>
            <a:endParaRPr lang="en-US" smtClean="0"/>
          </a:p>
        </p:txBody>
      </p:sp>
      <p:sp>
        <p:nvSpPr>
          <p:cNvPr id="5" name="Footer Placeholder 4">
            <a:extLst>
              <a:ext uri="{FF2B5EF4-FFF2-40B4-BE49-F238E27FC236}"/>
            </a:extLst>
          </p:cNvPr>
          <p:cNvSpPr>
            <a:spLocks noGrp="1"/>
          </p:cNvSpPr>
          <p:nvPr>
            <p:ph type="ftr" sz="quarter" idx="15"/>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6"/>
          </p:nvPr>
        </p:nvSpPr>
        <p:spPr/>
        <p:txBody>
          <a:bodyPr/>
          <a:lstStyle/>
          <a:p>
            <a:pPr>
              <a:defRPr/>
            </a:pPr>
            <a:fld id="{B5A43F8F-FE8B-49AA-B844-2860571ADFFA}" type="slidenum">
              <a:rPr lang="en-US"/>
              <a:pPr>
                <a:defRPr/>
              </a:pPr>
              <a:t>6</a:t>
            </a:fld>
            <a:endParaRPr lang="en-US"/>
          </a:p>
        </p:txBody>
      </p:sp>
      <p:pic>
        <p:nvPicPr>
          <p:cNvPr id="26628" name="Picture 8" descr="A screenshot of a cartoon&#10;&#10;Description automatically generated"/>
          <p:cNvPicPr>
            <a:picLocks noChangeAspect="1"/>
          </p:cNvPicPr>
          <p:nvPr/>
        </p:nvPicPr>
        <p:blipFill>
          <a:blip r:embed="rId3"/>
          <a:srcRect/>
          <a:stretch>
            <a:fillRect/>
          </a:stretch>
        </p:blipFill>
        <p:spPr bwMode="auto">
          <a:xfrm>
            <a:off x="2557463" y="949325"/>
            <a:ext cx="7934325" cy="5594350"/>
          </a:xfrm>
          <a:prstGeom prst="rect">
            <a:avLst/>
          </a:prstGeom>
          <a:noFill/>
          <a:ln w="9525">
            <a:noFill/>
            <a:miter lim="800000"/>
            <a:headEnd/>
            <a:tailEnd/>
          </a:ln>
        </p:spPr>
      </p:pic>
      <p:pic>
        <p:nvPicPr>
          <p:cNvPr id="26629" name="Picture 2" descr="A red square with black text&#10;&#10;Description automatically generated"/>
          <p:cNvPicPr>
            <a:picLocks noChangeAspect="1"/>
          </p:cNvPicPr>
          <p:nvPr/>
        </p:nvPicPr>
        <p:blipFill>
          <a:blip r:embed="rId4"/>
          <a:srcRect/>
          <a:stretch>
            <a:fillRect/>
          </a:stretch>
        </p:blipFill>
        <p:spPr bwMode="auto">
          <a:xfrm>
            <a:off x="10623550" y="6142038"/>
            <a:ext cx="1554163" cy="8286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auto">
          <a:xfrm>
            <a:off x="1198563" y="557213"/>
            <a:ext cx="9988550" cy="1325562"/>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Posterama"/>
                <a:cs typeface="Posterama"/>
              </a:rPr>
              <a:t>Sraith Póstaer</a:t>
            </a:r>
            <a:endParaRPr lang="en-US" smtClean="0"/>
          </a:p>
        </p:txBody>
      </p:sp>
      <p:sp>
        <p:nvSpPr>
          <p:cNvPr id="5" name="Footer Placeholder 4">
            <a:extLst>
              <a:ext uri="{FF2B5EF4-FFF2-40B4-BE49-F238E27FC236}"/>
            </a:extLst>
          </p:cNvPr>
          <p:cNvSpPr>
            <a:spLocks noGrp="1"/>
          </p:cNvSpPr>
          <p:nvPr>
            <p:ph type="ftr" sz="quarter" idx="15"/>
          </p:nvPr>
        </p:nvSpPr>
        <p:spPr/>
        <p:txBody>
          <a:bodyPr/>
          <a:lstStyle/>
          <a:p>
            <a:pPr>
              <a:defRPr/>
            </a:pPr>
            <a:r>
              <a:rPr lang="en-US"/>
              <a:t>PRESENTATION TITLE</a:t>
            </a:r>
          </a:p>
        </p:txBody>
      </p:sp>
      <p:sp>
        <p:nvSpPr>
          <p:cNvPr id="6" name="Slide Number Placeholder 5">
            <a:extLst>
              <a:ext uri="{FF2B5EF4-FFF2-40B4-BE49-F238E27FC236}"/>
            </a:extLst>
          </p:cNvPr>
          <p:cNvSpPr>
            <a:spLocks noGrp="1"/>
          </p:cNvSpPr>
          <p:nvPr>
            <p:ph type="sldNum" sz="quarter" idx="16"/>
          </p:nvPr>
        </p:nvSpPr>
        <p:spPr/>
        <p:txBody>
          <a:bodyPr/>
          <a:lstStyle/>
          <a:p>
            <a:pPr>
              <a:defRPr/>
            </a:pPr>
            <a:fld id="{48E04951-69FD-4436-AC6E-0A1DEAEA4A00}" type="slidenum">
              <a:rPr lang="en-US"/>
              <a:pPr>
                <a:defRPr/>
              </a:pPr>
              <a:t>7</a:t>
            </a:fld>
            <a:endParaRPr lang="en-US"/>
          </a:p>
        </p:txBody>
      </p:sp>
      <p:pic>
        <p:nvPicPr>
          <p:cNvPr id="28676" name="Picture 7" descr="A qr code with a dinosaur&#10;&#10;Description automatically generated"/>
          <p:cNvPicPr>
            <a:picLocks noChangeAspect="1"/>
          </p:cNvPicPr>
          <p:nvPr/>
        </p:nvPicPr>
        <p:blipFill>
          <a:blip r:embed="rId3"/>
          <a:srcRect/>
          <a:stretch>
            <a:fillRect/>
          </a:stretch>
        </p:blipFill>
        <p:spPr bwMode="auto">
          <a:xfrm>
            <a:off x="4378325" y="1562100"/>
            <a:ext cx="3787775" cy="3733800"/>
          </a:xfrm>
          <a:prstGeom prst="rect">
            <a:avLst/>
          </a:prstGeom>
          <a:noFill/>
          <a:ln w="9525">
            <a:noFill/>
            <a:miter lim="800000"/>
            <a:headEnd/>
            <a:tailEnd/>
          </a:ln>
        </p:spPr>
      </p:pic>
      <p:pic>
        <p:nvPicPr>
          <p:cNvPr id="28677" name="Picture 2" descr="A red square with black text&#10;&#10;Description automatically generated"/>
          <p:cNvPicPr>
            <a:picLocks noChangeAspect="1"/>
          </p:cNvPicPr>
          <p:nvPr/>
        </p:nvPicPr>
        <p:blipFill>
          <a:blip r:embed="rId4"/>
          <a:srcRect/>
          <a:stretch>
            <a:fillRect/>
          </a:stretch>
        </p:blipFill>
        <p:spPr bwMode="auto">
          <a:xfrm>
            <a:off x="10418763" y="6111875"/>
            <a:ext cx="1758950" cy="858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B8C377F0-C2F9-4020-8011-16FC5C532A17}" type="slidenum">
              <a:rPr lang="en-US"/>
              <a:pPr>
                <a:defRPr/>
              </a:pPr>
              <a:t>8</a:t>
            </a:fld>
            <a:endParaRPr lang="en-US"/>
          </a:p>
        </p:txBody>
      </p:sp>
      <p:pic>
        <p:nvPicPr>
          <p:cNvPr id="30722" name="Picture 4" descr="A qr code with a dinosaur&#10;&#10;Description automatically generated"/>
          <p:cNvPicPr>
            <a:picLocks noChangeAspect="1" noChangeArrowheads="1"/>
          </p:cNvPicPr>
          <p:nvPr/>
        </p:nvPicPr>
        <p:blipFill>
          <a:blip r:embed="rId3"/>
          <a:srcRect/>
          <a:stretch>
            <a:fillRect/>
          </a:stretch>
        </p:blipFill>
        <p:spPr bwMode="auto">
          <a:xfrm>
            <a:off x="1558925" y="1403350"/>
            <a:ext cx="4286250" cy="4286250"/>
          </a:xfrm>
          <a:prstGeom prst="rect">
            <a:avLst/>
          </a:prstGeom>
          <a:noFill/>
          <a:ln w="9525">
            <a:noFill/>
            <a:miter lim="800000"/>
            <a:headEnd/>
            <a:tailEnd/>
          </a:ln>
        </p:spPr>
      </p:pic>
      <p:sp>
        <p:nvSpPr>
          <p:cNvPr id="56" name="TextBox 55">
            <a:extLst>
              <a:ext uri="{FF2B5EF4-FFF2-40B4-BE49-F238E27FC236}"/>
            </a:extLst>
          </p:cNvPr>
          <p:cNvSpPr txBox="1"/>
          <p:nvPr/>
        </p:nvSpPr>
        <p:spPr>
          <a:xfrm>
            <a:off x="1954213" y="614363"/>
            <a:ext cx="6491287" cy="768350"/>
          </a:xfrm>
          <a:prstGeom prst="rect">
            <a:avLst/>
          </a:prstGeom>
          <a:noFill/>
        </p:spPr>
        <p:txBody>
          <a:bodyPr>
            <a:spAutoFit/>
          </a:bodyPr>
          <a:lstStyle/>
          <a:p>
            <a:pPr fontAlgn="auto">
              <a:spcBef>
                <a:spcPts val="0"/>
              </a:spcBef>
              <a:spcAft>
                <a:spcPts val="0"/>
              </a:spcAft>
              <a:defRPr/>
            </a:pPr>
            <a:r>
              <a:rPr lang="en-US" sz="4400">
                <a:solidFill>
                  <a:schemeClr val="accent3">
                    <a:lumMod val="50000"/>
                  </a:schemeClr>
                </a:solidFill>
                <a:latin typeface="+mj-lt"/>
                <a:cs typeface="+mn-cs"/>
              </a:rPr>
              <a:t>Ainmnigh 3</a:t>
            </a:r>
            <a:endParaRPr lang="en-GB" sz="4400">
              <a:solidFill>
                <a:schemeClr val="accent3">
                  <a:lumMod val="50000"/>
                </a:schemeClr>
              </a:solidFill>
              <a:latin typeface="+mj-lt"/>
              <a:cs typeface="+mn-cs"/>
            </a:endParaRPr>
          </a:p>
        </p:txBody>
      </p:sp>
      <p:sp>
        <p:nvSpPr>
          <p:cNvPr id="30724" name="TextBox 57"/>
          <p:cNvSpPr txBox="1">
            <a:spLocks noChangeArrowheads="1"/>
          </p:cNvSpPr>
          <p:nvPr/>
        </p:nvSpPr>
        <p:spPr bwMode="auto">
          <a:xfrm>
            <a:off x="1558925" y="5978525"/>
            <a:ext cx="5102225" cy="368300"/>
          </a:xfrm>
          <a:prstGeom prst="rect">
            <a:avLst/>
          </a:prstGeom>
          <a:solidFill>
            <a:schemeClr val="bg1"/>
          </a:solidFill>
          <a:ln w="9525">
            <a:noFill/>
            <a:miter lim="800000"/>
            <a:headEnd/>
            <a:tailEnd/>
          </a:ln>
        </p:spPr>
        <p:txBody>
          <a:bodyPr>
            <a:spAutoFit/>
          </a:bodyPr>
          <a:lstStyle/>
          <a:p>
            <a:pPr algn="ctr"/>
            <a:r>
              <a:rPr lang="en-US">
                <a:solidFill>
                  <a:srgbClr val="000000"/>
                </a:solidFill>
                <a:latin typeface="Avenir Next LT Pro"/>
              </a:rPr>
              <a:t>Déan scanadh ar seo chun dísle fíorúil a aimsiú</a:t>
            </a:r>
            <a:endParaRPr lang="en-GB">
              <a:latin typeface="Avenir Next LT Pro"/>
            </a:endParaRPr>
          </a:p>
        </p:txBody>
      </p:sp>
      <p:pic>
        <p:nvPicPr>
          <p:cNvPr id="30725" name="Picture 59" descr="A red square with black text&#10;&#10;Description automatically generated"/>
          <p:cNvPicPr>
            <a:picLocks noChangeAspect="1"/>
          </p:cNvPicPr>
          <p:nvPr/>
        </p:nvPicPr>
        <p:blipFill>
          <a:blip r:embed="rId4"/>
          <a:srcRect/>
          <a:stretch>
            <a:fillRect/>
          </a:stretch>
        </p:blipFill>
        <p:spPr bwMode="auto">
          <a:xfrm>
            <a:off x="-4763" y="1588"/>
            <a:ext cx="1758951" cy="858837"/>
          </a:xfrm>
          <a:prstGeom prst="rect">
            <a:avLst/>
          </a:prstGeom>
          <a:noFill/>
          <a:ln w="9525">
            <a:noFill/>
            <a:miter lim="800000"/>
            <a:headEnd/>
            <a:tailEnd/>
          </a:ln>
        </p:spPr>
      </p:pic>
      <p:pic>
        <p:nvPicPr>
          <p:cNvPr id="30726" name="Picture 3" descr="A game with dice and words&#10;&#10;AI-generated content may be incorrect."/>
          <p:cNvPicPr>
            <a:picLocks noChangeAspect="1"/>
          </p:cNvPicPr>
          <p:nvPr/>
        </p:nvPicPr>
        <p:blipFill>
          <a:blip r:embed="rId5"/>
          <a:srcRect/>
          <a:stretch>
            <a:fillRect/>
          </a:stretch>
        </p:blipFill>
        <p:spPr bwMode="auto">
          <a:xfrm>
            <a:off x="7205663" y="258763"/>
            <a:ext cx="4337050" cy="5894387"/>
          </a:xfrm>
          <a:prstGeom prst="rect">
            <a:avLst/>
          </a:prstGeom>
          <a:noFill/>
          <a:ln w="9525">
            <a:noFill/>
            <a:miter lim="800000"/>
            <a:headEnd/>
            <a:tailEnd/>
          </a:ln>
        </p:spPr>
      </p:pic>
      <p:pic>
        <p:nvPicPr>
          <p:cNvPr id="30727" name="Picture 1" descr="A red square with black text&#10;&#10;Description automatically generated"/>
          <p:cNvPicPr>
            <a:picLocks noChangeAspect="1"/>
          </p:cNvPicPr>
          <p:nvPr/>
        </p:nvPicPr>
        <p:blipFill>
          <a:blip r:embed="rId4"/>
          <a:srcRect/>
          <a:stretch>
            <a:fillRect/>
          </a:stretch>
        </p:blipFill>
        <p:spPr bwMode="auto">
          <a:xfrm>
            <a:off x="10418763" y="6215063"/>
            <a:ext cx="1758950" cy="7556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extLst>
          </p:cNvPr>
          <p:cNvSpPr>
            <a:spLocks noGrp="1"/>
          </p:cNvSpPr>
          <p:nvPr>
            <p:ph type="sldNum" sz="quarter" idx="18"/>
          </p:nvPr>
        </p:nvSpPr>
        <p:spPr/>
        <p:txBody>
          <a:bodyPr/>
          <a:lstStyle/>
          <a:p>
            <a:pPr>
              <a:defRPr/>
            </a:pPr>
            <a:fld id="{3ED63DA9-85D8-4F33-9652-BAF6774E54D7}" type="slidenum">
              <a:rPr lang="en-US"/>
              <a:pPr>
                <a:defRPr/>
              </a:pPr>
              <a:t>9</a:t>
            </a:fld>
            <a:endParaRPr lang="en-US"/>
          </a:p>
        </p:txBody>
      </p:sp>
      <p:sp>
        <p:nvSpPr>
          <p:cNvPr id="13" name="Text Placeholder 9"/>
          <p:cNvSpPr txBox="1">
            <a:spLocks/>
          </p:cNvSpPr>
          <p:nvPr/>
        </p:nvSpPr>
        <p:spPr bwMode="auto">
          <a:xfrm>
            <a:off x="2382838" y="1820863"/>
            <a:ext cx="3017837" cy="3729037"/>
          </a:xfrm>
          <a:prstGeom prst="rect">
            <a:avLst/>
          </a:prstGeom>
          <a:solidFill>
            <a:schemeClr val="bg1"/>
          </a:solidFill>
          <a:ln w="9525">
            <a:noFill/>
            <a:miter lim="800000"/>
            <a:headEnd/>
            <a:tailEnd/>
          </a:ln>
        </p:spPr>
        <p:txBody>
          <a:bodyPr/>
          <a:lstStyle/>
          <a:p>
            <a:pPr marL="171450" indent="-228600">
              <a:lnSpc>
                <a:spcPct val="110000"/>
              </a:lnSpc>
              <a:spcBef>
                <a:spcPts val="1000"/>
              </a:spcBef>
              <a:buClr>
                <a:srgbClr val="7162FE"/>
              </a:buClr>
              <a:buFont typeface="Avenir Next LT Pro"/>
              <a:buChar char="+"/>
            </a:pPr>
            <a:r>
              <a:rPr lang="en-US" b="1">
                <a:solidFill>
                  <a:schemeClr val="tx2"/>
                </a:solidFill>
                <a:latin typeface="Avenir Next LT Pro"/>
              </a:rPr>
              <a:t>Cad a fheiceann tú? </a:t>
            </a:r>
          </a:p>
          <a:p>
            <a:pPr marL="171450" indent="-228600">
              <a:lnSpc>
                <a:spcPct val="110000"/>
              </a:lnSpc>
              <a:spcBef>
                <a:spcPts val="1000"/>
              </a:spcBef>
              <a:buClr>
                <a:srgbClr val="7162FE"/>
              </a:buClr>
              <a:buFont typeface="Avenir Next LT Pro"/>
              <a:buChar char="+"/>
            </a:pPr>
            <a:endParaRPr lang="en-US" b="1">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Feicim.....</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An Domhan</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Ag dul timpeall</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r>
              <a:rPr lang="en-US">
                <a:solidFill>
                  <a:schemeClr val="tx2"/>
                </a:solidFill>
                <a:latin typeface="Avenir Next LT Pro"/>
              </a:rPr>
              <a:t>Timpeall an Domhain</a:t>
            </a:r>
          </a:p>
          <a:p>
            <a:pPr marL="171450" indent="-228600">
              <a:lnSpc>
                <a:spcPct val="110000"/>
              </a:lnSpc>
              <a:buClr>
                <a:srgbClr val="7162FE"/>
              </a:buClr>
              <a:buFont typeface="Avenir Next LT Pro"/>
              <a:buChar char="+"/>
            </a:pPr>
            <a:endParaRPr lang="en-US">
              <a:solidFill>
                <a:schemeClr val="tx2"/>
              </a:solidFill>
              <a:latin typeface="Avenir Next LT Pro"/>
            </a:endParaRPr>
          </a:p>
          <a:p>
            <a:pPr marL="171450" indent="-228600">
              <a:lnSpc>
                <a:spcPct val="110000"/>
              </a:lnSpc>
              <a:buClr>
                <a:srgbClr val="7162FE"/>
              </a:buClr>
              <a:buFont typeface="Avenir Next LT Pro"/>
              <a:buChar char="+"/>
            </a:pPr>
            <a:endParaRPr lang="en-US">
              <a:solidFill>
                <a:schemeClr val="tx2"/>
              </a:solidFill>
              <a:latin typeface="Avenir Next LT Pro"/>
            </a:endParaRPr>
          </a:p>
        </p:txBody>
      </p:sp>
      <p:sp>
        <p:nvSpPr>
          <p:cNvPr id="14" name="Title 18">
            <a:extLst>
              <a:ext uri="{FF2B5EF4-FFF2-40B4-BE49-F238E27FC236}"/>
            </a:extLst>
          </p:cNvPr>
          <p:cNvSpPr>
            <a:spLocks noGrp="1"/>
          </p:cNvSpPr>
          <p:nvPr>
            <p:ph type="title"/>
          </p:nvPr>
        </p:nvSpPr>
        <p:spPr>
          <a:xfrm>
            <a:off x="1798638" y="219075"/>
            <a:ext cx="4987925" cy="1665288"/>
          </a:xfrm>
        </p:spPr>
        <p:txBody>
          <a:bodyPr vert="horz" lIns="91440" tIns="45720" rIns="91440" bIns="45720" rtlCol="0" anchor="ctr">
            <a:normAutofit/>
          </a:bodyPr>
          <a:lstStyle/>
          <a:p>
            <a:pPr fontAlgn="auto">
              <a:spcAft>
                <a:spcPts val="0"/>
              </a:spcAft>
              <a:defRPr/>
            </a:pPr>
            <a:r>
              <a:rPr lang="en-US" dirty="0" err="1">
                <a:solidFill>
                  <a:schemeClr val="accent3">
                    <a:lumMod val="50000"/>
                  </a:schemeClr>
                </a:solidFill>
              </a:rPr>
              <a:t>Imeartas</a:t>
            </a:r>
            <a:r>
              <a:rPr lang="en-US" dirty="0">
                <a:solidFill>
                  <a:schemeClr val="accent3">
                    <a:lumMod val="50000"/>
                  </a:schemeClr>
                </a:solidFill>
              </a:rPr>
              <a:t> Focal</a:t>
            </a:r>
          </a:p>
        </p:txBody>
      </p:sp>
      <p:pic>
        <p:nvPicPr>
          <p:cNvPr id="32772" name="Picture 15" descr="A red square with black text&#10;&#10;Description automatically generated"/>
          <p:cNvPicPr>
            <a:picLocks noChangeAspect="1"/>
          </p:cNvPicPr>
          <p:nvPr/>
        </p:nvPicPr>
        <p:blipFill>
          <a:blip r:embed="rId4"/>
          <a:srcRect/>
          <a:stretch>
            <a:fillRect/>
          </a:stretch>
        </p:blipFill>
        <p:spPr bwMode="auto">
          <a:xfrm>
            <a:off x="10433050" y="6142038"/>
            <a:ext cx="1758950" cy="858837"/>
          </a:xfrm>
          <a:prstGeom prst="rect">
            <a:avLst/>
          </a:prstGeom>
          <a:noFill/>
          <a:ln w="9525">
            <a:noFill/>
            <a:miter lim="800000"/>
            <a:headEnd/>
            <a:tailEnd/>
          </a:ln>
        </p:spPr>
      </p:pic>
      <p:pic>
        <p:nvPicPr>
          <p:cNvPr id="2" name="Shape">
            <a:hlinkClick r:id="" action="ppaction://media"/>
          </p:cNvPr>
          <p:cNvPicPr>
            <a:picLocks noRot="1" noChangeAspect="1"/>
          </p:cNvPicPr>
          <p:nvPr>
            <a:videoFile r:link="rId1"/>
          </p:nvPr>
        </p:nvPicPr>
        <p:blipFill>
          <a:blip r:embed="rId5"/>
          <a:srcRect/>
          <a:stretch>
            <a:fillRect/>
          </a:stretch>
        </p:blipFill>
        <p:spPr bwMode="auto">
          <a:xfrm>
            <a:off x="6264275" y="1638300"/>
            <a:ext cx="5768975" cy="4075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cTn>
                <p:tgtEl>
                  <p:spTgt spid="2"/>
                </p:tgtEl>
              </p:cMediaNode>
            </p:video>
          </p:childTnLst>
        </p:cTn>
      </p:par>
    </p:tnLst>
    <p:bldLst>
      <p:bldP spid="13" grpId="0" build="p"/>
    </p:bldLst>
  </p:timing>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TotalTime>
  <Words>2490</Words>
  <Application>Microsoft Office PowerPoint</Application>
  <PresentationFormat>Custom</PresentationFormat>
  <Paragraphs>389</Paragraphs>
  <Slides>30</Slides>
  <Notes>28</Notes>
  <HiddenSlides>0</HiddenSlides>
  <MMClips>2</MMClips>
  <ScaleCrop>false</ScaleCrop>
  <HeadingPairs>
    <vt:vector size="6" baseType="variant">
      <vt:variant>
        <vt:lpstr>Fonts Used</vt:lpstr>
      </vt:variant>
      <vt:variant>
        <vt:i4>7</vt:i4>
      </vt:variant>
      <vt:variant>
        <vt:lpstr>Design Template</vt:lpstr>
      </vt:variant>
      <vt:variant>
        <vt:i4>14</vt:i4>
      </vt:variant>
      <vt:variant>
        <vt:lpstr>Slide Titles</vt:lpstr>
      </vt:variant>
      <vt:variant>
        <vt:i4>30</vt:i4>
      </vt:variant>
    </vt:vector>
  </HeadingPairs>
  <TitlesOfParts>
    <vt:vector size="51" baseType="lpstr">
      <vt:lpstr>Avenir Next LT Pro</vt:lpstr>
      <vt:lpstr>Arial</vt:lpstr>
      <vt:lpstr>Posterama</vt:lpstr>
      <vt:lpstr>Calibri</vt:lpstr>
      <vt:lpstr>AvenirNext LT Pro Medium</vt:lpstr>
      <vt:lpstr>Segoe UI</vt:lpstr>
      <vt:lpstr>Arial,Sans-Serif</vt:lpstr>
      <vt:lpstr>ExploreVTI</vt:lpstr>
      <vt:lpstr>ExploreVTI</vt:lpstr>
      <vt:lpstr>ExploreVTI</vt:lpstr>
      <vt:lpstr>ExploreVTI</vt:lpstr>
      <vt:lpstr>ExploreVTI</vt:lpstr>
      <vt:lpstr>ExploreVTI</vt:lpstr>
      <vt:lpstr>ExploreVTI</vt:lpstr>
      <vt:lpstr>ExploreVTI</vt:lpstr>
      <vt:lpstr>ExploreVTI</vt:lpstr>
      <vt:lpstr>ExploreVTI</vt:lpstr>
      <vt:lpstr>ExploreVTI</vt:lpstr>
      <vt:lpstr>ExploreVTI</vt:lpstr>
      <vt:lpstr>ExploreVTI</vt:lpstr>
      <vt:lpstr>ExploreVTI</vt:lpstr>
      <vt:lpstr>Slide 1</vt:lpstr>
      <vt:lpstr>Aidhmeanna na Ceardlainne</vt:lpstr>
      <vt:lpstr>Forbhreathnú ar an gCeardlann</vt:lpstr>
      <vt:lpstr>Comhrá Beirte</vt:lpstr>
      <vt:lpstr>Sraith Póstaer</vt:lpstr>
      <vt:lpstr>Sraith Póstaer</vt:lpstr>
      <vt:lpstr>Sraith Póstaer</vt:lpstr>
      <vt:lpstr>Slide 8</vt:lpstr>
      <vt:lpstr>Imeartas Focal</vt:lpstr>
      <vt:lpstr>Imeartas Focal</vt:lpstr>
      <vt:lpstr>Imeartas Focal</vt:lpstr>
      <vt:lpstr>Taisce Tuisceana</vt:lpstr>
      <vt:lpstr>An tEarrach</vt:lpstr>
      <vt:lpstr>Lá Fhéile Vailintín</vt:lpstr>
      <vt:lpstr>•Acmhainn nua dhigiteach do scoileanna  atá ar fáil ar an suíomh leighanois.com •Saor in aisce •Foinse nuachta, eolais agus spraoi •Alt nua gach lá bunaithe ar scéalta reatha sa nuacht nó do thopaicí atá ábhartha don churaclam  </vt:lpstr>
      <vt:lpstr>Slide 16</vt:lpstr>
      <vt:lpstr>Slide 17</vt:lpstr>
      <vt:lpstr>Slide 18</vt:lpstr>
      <vt:lpstr>Rabhlóga:   Balún beag bán.</vt:lpstr>
      <vt:lpstr>Rabhlóga:   Seacht sicín ina seasamh sa sneachta lá seaca.  </vt:lpstr>
      <vt:lpstr>Aimsigh na Difríochtaí</vt:lpstr>
      <vt:lpstr>Slide 22</vt:lpstr>
      <vt:lpstr>Biongó</vt:lpstr>
      <vt:lpstr>Turas na Scríbhneoireachta</vt:lpstr>
      <vt:lpstr>Lá Fhéile Pádraig - Alt Nuachtáin </vt:lpstr>
      <vt:lpstr>Pancóga</vt:lpstr>
      <vt:lpstr> Lá na bPancóga - Oideas a fhiosrú  </vt:lpstr>
      <vt:lpstr>Padlet na Ceardlainne</vt:lpstr>
      <vt:lpstr>Acmhainní COGG</vt:lpstr>
      <vt:lpstr>Míle Buíochas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Tríona  Nic Fhinn</dc:creator>
  <cp:lastModifiedBy>Seán De Paor</cp:lastModifiedBy>
  <cp:revision>679</cp:revision>
  <dcterms:created xsi:type="dcterms:W3CDTF">2024-03-08T11:44:14Z</dcterms:created>
  <dcterms:modified xsi:type="dcterms:W3CDTF">2025-02-24T12:40:36Z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_ip_UnifiedCompliancePolicyUIAction">
    <vt:lpwstr/>
  </property>
  <property fmtid="{D5CDD505-2E9C-101B-9397-08002B2CF9AE}" pid="4" name="Image">
    <vt:lpwstr/>
  </property>
  <property fmtid="{D5CDD505-2E9C-101B-9397-08002B2CF9AE}" pid="5" name="Status">
    <vt:lpwstr>Not started</vt:lpwstr>
  </property>
  <property fmtid="{D5CDD505-2E9C-101B-9397-08002B2CF9AE}" pid="6" name="_ip_UnifiedCompliancePolicyProperties">
    <vt:lpwstr/>
  </property>
  <property fmtid="{D5CDD505-2E9C-101B-9397-08002B2CF9AE}" pid="7" name="lcf76f155ced4ddcb4097134ff3c332f">
    <vt:lpwstr/>
  </property>
  <property fmtid="{D5CDD505-2E9C-101B-9397-08002B2CF9AE}" pid="8" name="TaxCatchAll">
    <vt:lpwstr/>
  </property>
  <property fmtid="{D5CDD505-2E9C-101B-9397-08002B2CF9AE}" pid="9" name="MediaServiceKeyPoints">
    <vt:lpwstr/>
  </property>
</Properties>
</file>