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</p:sldIdLst>
  <p:sldSz cy="9753600" cx="13004800"/>
  <p:notesSz cx="6858000" cy="9144000"/>
  <p:embeddedFontLst>
    <p:embeddedFont>
      <p:font typeface="Belleza"/>
      <p:regular r:id="rId82"/>
    </p:embeddedFont>
    <p:embeddedFont>
      <p:font typeface="Helvetica Neue"/>
      <p:regular r:id="rId83"/>
      <p:bold r:id="rId84"/>
      <p:italic r:id="rId85"/>
      <p:boldItalic r:id="rId86"/>
    </p:embeddedFont>
    <p:embeddedFont>
      <p:font typeface="Helvetica Neue Light"/>
      <p:regular r:id="rId87"/>
      <p:bold r:id="rId88"/>
      <p:italic r:id="rId89"/>
      <p:boldItalic r:id="rId90"/>
    </p:embeddedFont>
    <p:embeddedFont>
      <p:font typeface="Dancing Script"/>
      <p:regular r:id="rId91"/>
      <p:bold r:id="rId9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C7526A-1EB6-44EB-BC2D-EE7182E706AF}">
  <a:tblStyle styleId="{4FC7526A-1EB6-44EB-BC2D-EE7182E706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4" Type="http://schemas.openxmlformats.org/officeDocument/2006/relationships/font" Target="fonts/HelveticaNeue-bold.fntdata"/><Relationship Id="rId83" Type="http://schemas.openxmlformats.org/officeDocument/2006/relationships/font" Target="fonts/HelveticaNeue-regular.fntdata"/><Relationship Id="rId42" Type="http://schemas.openxmlformats.org/officeDocument/2006/relationships/slide" Target="slides/slide35.xml"/><Relationship Id="rId86" Type="http://schemas.openxmlformats.org/officeDocument/2006/relationships/font" Target="fonts/HelveticaNeue-boldItalic.fntdata"/><Relationship Id="rId41" Type="http://schemas.openxmlformats.org/officeDocument/2006/relationships/slide" Target="slides/slide34.xml"/><Relationship Id="rId85" Type="http://schemas.openxmlformats.org/officeDocument/2006/relationships/font" Target="fonts/HelveticaNeue-italic.fntdata"/><Relationship Id="rId44" Type="http://schemas.openxmlformats.org/officeDocument/2006/relationships/slide" Target="slides/slide37.xml"/><Relationship Id="rId88" Type="http://schemas.openxmlformats.org/officeDocument/2006/relationships/font" Target="fonts/HelveticaNeueLight-bold.fntdata"/><Relationship Id="rId43" Type="http://schemas.openxmlformats.org/officeDocument/2006/relationships/slide" Target="slides/slide36.xml"/><Relationship Id="rId87" Type="http://schemas.openxmlformats.org/officeDocument/2006/relationships/font" Target="fonts/HelveticaNeueLight-regular.fntdata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9" Type="http://schemas.openxmlformats.org/officeDocument/2006/relationships/font" Target="fonts/HelveticaNeueLight-italic.fntdata"/><Relationship Id="rId80" Type="http://schemas.openxmlformats.org/officeDocument/2006/relationships/slide" Target="slides/slide73.xml"/><Relationship Id="rId82" Type="http://schemas.openxmlformats.org/officeDocument/2006/relationships/font" Target="fonts/Belleza-regular.fntdata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91" Type="http://schemas.openxmlformats.org/officeDocument/2006/relationships/font" Target="fonts/DancingScript-regular.fntdata"/><Relationship Id="rId90" Type="http://schemas.openxmlformats.org/officeDocument/2006/relationships/font" Target="fonts/HelveticaNeueLight-boldItalic.fntdata"/><Relationship Id="rId92" Type="http://schemas.openxmlformats.org/officeDocument/2006/relationships/font" Target="fonts/DancingScript-bold.fntdata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3ae218e7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3ae218e7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3ae218e7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3ae218e7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3ae218e7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3ae218e7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3ae218e7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53ae218e7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3ae218e7_0_2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3ae218e7_0_2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3ae218e7_0_2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53ae218e7_0_2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3ae218e7_0_2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3ae218e7_0_2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7952114a_2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67952114a_2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3ae218e7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53ae218e7_3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67952114a_2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67952114a_2_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7952114a_2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67952114a_2_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7952114a_2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67952114a_2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8d7e4de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68d7e4de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67952114a_2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67952114a_2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7952114a_2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67952114a_2_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7952114a_2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67952114a_2_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7952114a_2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67952114a_2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7952114a_2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67952114a_2_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7952114a_2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67952114a_2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67952114a_2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67952114a_2_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7952114a_2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7952114a_2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7952114a_2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67952114a_2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67952114a_2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67952114a_2_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67952114a_2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67952114a_2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7952114a_2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67952114a_2_1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7952114a_2_1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67952114a_2_1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3ae218e7_0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3ae218e7_0_1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3ae218e7_0_1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53ae218e7_0_1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53ae218e7_0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53ae218e7_0_1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3ae218e7_0_1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3ae218e7_0_1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53ae218e7_0_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53ae218e7_0_1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3ae218e7_2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3ae218e7_2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53ae218e7_0_1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53ae218e7_0_1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53ae218e7_0_1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53ae218e7_0_1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53ae218e7_0_1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53ae218e7_0_1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53ae218e7_0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53ae218e7_0_1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53ae218e7_0_1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53ae218e7_0_1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53ae218e7_0_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53ae218e7_0_1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53ae218e7_0_1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53ae218e7_0_1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53ae218e7_0_2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53ae218e7_0_2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53ae218e7_0_2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53ae218e7_0_2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536164d45_0_3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536164d4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3ae218e7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3ae218e7_0_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536164d45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536164d45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53ae218e7_3_2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53ae218e7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53ae218e7_3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53ae218e7_3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536164d45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536164d45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536164d45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536164d45_0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536164d45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536164d45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536164d45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536164d45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536164d45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536164d45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53ae218e7_3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53ae218e7_3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53ae218e7_4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53ae218e7_4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7952114a_2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7952114a_2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536164d45_0_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536164d45_0_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536164d45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536164d45_0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536164d45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536164d45_0_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536164d45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536164d45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536164d45_0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536164d45_0_1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536164d45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536164d45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536164d45_0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536164d45_0_1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536164d45_0_1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536164d45_0_1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536164d45_0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536164d45_0_1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536164d45_0_1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536164d45_0_1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3ae218e7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3ae218e7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53ae218e7_3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53ae218e7_3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53ae218e7_2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53ae218e7_2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53ae218e7_3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53ae218e7_3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53ae218e7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53ae218e7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67952114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67952114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3ae218e7_0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3ae218e7_0_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3ae218e7_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3ae218e7_0_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showMasterSp="0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882" y="3391"/>
            <a:ext cx="13082564" cy="9746818"/>
          </a:xfrm>
          <a:prstGeom prst="rect">
            <a:avLst/>
          </a:prstGeom>
          <a:gradFill>
            <a:gsLst>
              <a:gs pos="0">
                <a:srgbClr val="FFFFFF"/>
              </a:gs>
              <a:gs pos="23992">
                <a:srgbClr val="FFFFFF"/>
              </a:gs>
              <a:gs pos="66673">
                <a:srgbClr val="81B2E0"/>
              </a:gs>
              <a:gs pos="100000">
                <a:srgbClr val="0365C0"/>
              </a:gs>
            </a:gsLst>
            <a:lin ang="5400000" scaled="0"/>
          </a:gra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641" y="8435451"/>
            <a:ext cx="1334215" cy="132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163" y="9048652"/>
            <a:ext cx="10936014" cy="10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8572" y="9295008"/>
            <a:ext cx="10216488" cy="10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6220" y="-21533"/>
            <a:ext cx="4221190" cy="2378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 showMasterSp="0">
  <p:cSld name="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ctrTitle"/>
          </p:nvPr>
        </p:nvSpPr>
        <p:spPr>
          <a:xfrm>
            <a:off x="443319" y="1411935"/>
            <a:ext cx="12118200" cy="3892200"/>
          </a:xfrm>
          <a:prstGeom prst="rect">
            <a:avLst/>
          </a:prstGeom>
        </p:spPr>
        <p:txBody>
          <a:bodyPr anchorCtr="0" anchor="b" bIns="144475" lIns="144475" spcFirstLastPara="1" rIns="144475" wrap="square" tIns="144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43" name="Google Shape;43;p15"/>
          <p:cNvSpPr txBox="1"/>
          <p:nvPr>
            <p:ph idx="1" type="subTitle"/>
          </p:nvPr>
        </p:nvSpPr>
        <p:spPr>
          <a:xfrm>
            <a:off x="443307" y="5374341"/>
            <a:ext cx="12118200" cy="15030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43307" y="4078649"/>
            <a:ext cx="12118200" cy="15963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body"/>
          </p:nvPr>
        </p:nvSpPr>
        <p:spPr>
          <a:xfrm>
            <a:off x="443307" y="2185434"/>
            <a:ext cx="5688600" cy="64785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55" name="Google Shape;55;p18"/>
          <p:cNvSpPr txBox="1"/>
          <p:nvPr>
            <p:ph idx="2" type="body"/>
          </p:nvPr>
        </p:nvSpPr>
        <p:spPr>
          <a:xfrm>
            <a:off x="6872747" y="2185434"/>
            <a:ext cx="5688600" cy="64785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443307" y="1053582"/>
            <a:ext cx="3993600" cy="1433100"/>
          </a:xfrm>
          <a:prstGeom prst="rect">
            <a:avLst/>
          </a:prstGeom>
        </p:spPr>
        <p:txBody>
          <a:bodyPr anchorCtr="0" anchor="b" bIns="144475" lIns="144475" spcFirstLastPara="1" rIns="144475" wrap="square" tIns="144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443307" y="2635093"/>
            <a:ext cx="3993600" cy="60291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type="title"/>
          </p:nvPr>
        </p:nvSpPr>
        <p:spPr>
          <a:xfrm>
            <a:off x="697244" y="853618"/>
            <a:ext cx="9056400" cy="7757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showMasterSp="0">
  <p:cSld name="Title &amp; Bullet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6913" y="8918465"/>
            <a:ext cx="858820" cy="85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4454" y="1304029"/>
            <a:ext cx="10936014" cy="10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8572" y="1473200"/>
            <a:ext cx="10216488" cy="1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/>
          <p:nvPr/>
        </p:nvSpPr>
        <p:spPr>
          <a:xfrm>
            <a:off x="6502400" y="-237"/>
            <a:ext cx="6502500" cy="97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4475" lIns="144475" spcFirstLastPara="1" rIns="144475" wrap="square" tIns="144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2"/>
          <p:cNvSpPr txBox="1"/>
          <p:nvPr>
            <p:ph type="title"/>
          </p:nvPr>
        </p:nvSpPr>
        <p:spPr>
          <a:xfrm>
            <a:off x="377600" y="2338465"/>
            <a:ext cx="5753100" cy="2811000"/>
          </a:xfrm>
          <a:prstGeom prst="rect">
            <a:avLst/>
          </a:prstGeom>
        </p:spPr>
        <p:txBody>
          <a:bodyPr anchorCtr="0" anchor="b" bIns="144475" lIns="144475" spcFirstLastPara="1" rIns="144475" wrap="square" tIns="144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70" name="Google Shape;70;p22"/>
          <p:cNvSpPr txBox="1"/>
          <p:nvPr>
            <p:ph idx="1" type="subTitle"/>
          </p:nvPr>
        </p:nvSpPr>
        <p:spPr>
          <a:xfrm>
            <a:off x="377600" y="5315461"/>
            <a:ext cx="5753100" cy="23421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71" name="Google Shape;71;p22"/>
          <p:cNvSpPr txBox="1"/>
          <p:nvPr>
            <p:ph idx="2" type="body"/>
          </p:nvPr>
        </p:nvSpPr>
        <p:spPr>
          <a:xfrm>
            <a:off x="7025067" y="1373061"/>
            <a:ext cx="5457000" cy="70071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443307" y="8022424"/>
            <a:ext cx="8531700" cy="11475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hasCustomPrompt="1" type="title"/>
          </p:nvPr>
        </p:nvSpPr>
        <p:spPr>
          <a:xfrm>
            <a:off x="443307" y="2097541"/>
            <a:ext cx="12118200" cy="3723300"/>
          </a:xfrm>
          <a:prstGeom prst="rect">
            <a:avLst/>
          </a:prstGeom>
        </p:spPr>
        <p:txBody>
          <a:bodyPr anchorCtr="0" anchor="b" bIns="144475" lIns="144475" spcFirstLastPara="1" rIns="144475" wrap="square" tIns="144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r>
              <a:t>xx%</a:t>
            </a:r>
          </a:p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443307" y="5977553"/>
            <a:ext cx="12118200" cy="24666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rtl="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 algn="ctr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showMasterSp="0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/>
          <p:nvPr/>
        </p:nvSpPr>
        <p:spPr>
          <a:xfrm>
            <a:off x="-38882" y="3391"/>
            <a:ext cx="13083000" cy="9746700"/>
          </a:xfrm>
          <a:prstGeom prst="rect">
            <a:avLst/>
          </a:prstGeom>
          <a:gradFill>
            <a:gsLst>
              <a:gs pos="0">
                <a:srgbClr val="FFFFFF"/>
              </a:gs>
              <a:gs pos="23990">
                <a:srgbClr val="FFFFFF"/>
              </a:gs>
              <a:gs pos="66670">
                <a:srgbClr val="81B2E0"/>
              </a:gs>
              <a:gs pos="100000">
                <a:srgbClr val="0365C0"/>
              </a:gs>
            </a:gsLst>
            <a:lin ang="5400012" scaled="0"/>
          </a:gradFill>
          <a:ln>
            <a:noFill/>
          </a:ln>
          <a:effectLst>
            <a:outerShdw blurRad="381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7" name="Google Shape;8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641" y="8435451"/>
            <a:ext cx="1000500" cy="9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163" y="9048652"/>
            <a:ext cx="10935900" cy="1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8572" y="9295008"/>
            <a:ext cx="10216500" cy="1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6220" y="-21533"/>
            <a:ext cx="4221300" cy="23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showMasterSp="0">
  <p:cSld name="Title &amp; Bulle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6913" y="8918465"/>
            <a:ext cx="644400" cy="6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4454" y="1304029"/>
            <a:ext cx="10935900" cy="1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8572" y="1473200"/>
            <a:ext cx="10216500" cy="1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showMasterSp="0">
  <p:cSld name="Photo - Horizontal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/>
          <p:nvPr>
            <p:ph type="title"/>
          </p:nvPr>
        </p:nvSpPr>
        <p:spPr>
          <a:xfrm>
            <a:off x="1270000" y="6718300"/>
            <a:ext cx="10464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413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985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271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684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4097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256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669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7" name="Google Shape;97;p29"/>
          <p:cNvSpPr txBox="1"/>
          <p:nvPr>
            <p:ph idx="1" type="body"/>
          </p:nvPr>
        </p:nvSpPr>
        <p:spPr>
          <a:xfrm>
            <a:off x="1270000" y="81915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8300" lvl="5" marL="27432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8300" lvl="6" marL="32004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8300" lvl="7" marL="36576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8300" lvl="8" marL="41148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showMasterSp="0">
  <p:cSld name="Title - Cent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/>
          <p:nvPr>
            <p:ph type="title"/>
          </p:nvPr>
        </p:nvSpPr>
        <p:spPr>
          <a:xfrm>
            <a:off x="1270000" y="3225800"/>
            <a:ext cx="10464900" cy="3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413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985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271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684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4097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256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669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 showMasterSp="0">
  <p:cSld name="Photo - Vertical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/>
          <p:nvPr>
            <p:ph type="title"/>
          </p:nvPr>
        </p:nvSpPr>
        <p:spPr>
          <a:xfrm>
            <a:off x="952500" y="635000"/>
            <a:ext cx="5334300" cy="39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3125" lIns="93125" spcFirstLastPara="1" rIns="93125" wrap="square" tIns="93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413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985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271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684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4097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256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669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2" name="Google Shape;102;p31"/>
          <p:cNvSpPr txBox="1"/>
          <p:nvPr>
            <p:ph idx="1" type="body"/>
          </p:nvPr>
        </p:nvSpPr>
        <p:spPr>
          <a:xfrm>
            <a:off x="952500" y="4762500"/>
            <a:ext cx="53343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2200"/>
              <a:buFont typeface="Helvetica Neue Light"/>
              <a:buNone/>
              <a:defRPr b="0" i="0" sz="33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8300" lvl="5" marL="27432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8300" lvl="6" marL="32004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8300" lvl="7" marL="36576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8300" lvl="8" marL="41148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showMasterSp="0">
  <p:cSld name="Title - Top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/>
          <p:nvPr>
            <p:ph type="title"/>
          </p:nvPr>
        </p:nvSpPr>
        <p:spPr>
          <a:xfrm>
            <a:off x="952500" y="444500"/>
            <a:ext cx="110997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413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985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271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684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4097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256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669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showMasterSp="0">
  <p:cSld name="Photo - Horizonta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1950" lvl="5" marL="27432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1950" lvl="6" marL="32004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1950" lvl="7" marL="36576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1950" lvl="8" marL="41148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/>
          <p:nvPr>
            <p:ph type="title"/>
          </p:nvPr>
        </p:nvSpPr>
        <p:spPr>
          <a:xfrm>
            <a:off x="952500" y="444500"/>
            <a:ext cx="110997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413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985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271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684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4097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256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669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952500" y="2603500"/>
            <a:ext cx="5334300" cy="6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-368300" lvl="0" marL="4572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8300" lvl="1" marL="9144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8300" lvl="2" marL="13716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8300" lvl="3" marL="18288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8300" lvl="4" marL="22860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8300" lvl="5" marL="27432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8300" lvl="6" marL="32004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8300" lvl="7" marL="36576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8300" lvl="8" marL="41148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 showMasterSp="0">
  <p:cSld name="Bulle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/>
          <p:nvPr>
            <p:ph idx="1" type="body"/>
          </p:nvPr>
        </p:nvSpPr>
        <p:spPr>
          <a:xfrm>
            <a:off x="952500" y="1270000"/>
            <a:ext cx="11099700" cy="7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-400050" lvl="0" marL="457200" marR="0" rtl="0" algn="l">
              <a:spcBef>
                <a:spcPts val="43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spcBef>
                <a:spcPts val="43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spcBef>
                <a:spcPts val="43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spcBef>
                <a:spcPts val="43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spcBef>
                <a:spcPts val="43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8300" lvl="5" marL="27432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8300" lvl="6" marL="32004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8300" lvl="7" marL="36576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8300" lvl="8" marL="41148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 showMasterSp="0">
  <p:cSld name="Photo - 3 Up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 showMasterSp="0">
  <p:cSld name="Photo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showMasterSp="0">
  <p:cSld name="Title - Cent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 showMasterSp="0">
  <p:cSld name="Photo - Vertical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2100"/>
              <a:buFont typeface="Helvetica Neue Light"/>
              <a:buNone/>
              <a:defRPr b="0" i="0" sz="3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1950" lvl="5" marL="27432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1950" lvl="6" marL="32004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1950" lvl="7" marL="36576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1950" lvl="8" marL="41148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showMasterSp="0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1950" lvl="0" marL="4572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1950" lvl="5" marL="27432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1950" lvl="6" marL="32004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1950" lvl="7" marL="36576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1950" lvl="8" marL="41148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 showMasterSp="0">
  <p:cSld name="Bulle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0050" lvl="0" marL="457200" marR="0" rtl="0" algn="l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b="0" i="0" sz="36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1950" lvl="5" marL="27432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1950" lvl="6" marL="32004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1950" lvl="7" marL="36576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1950" lvl="8" marL="41148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 showMasterSp="0">
  <p:cSld name="Photo - 3 Up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1950" lvl="0" marL="4572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1950" lvl="5" marL="27432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1950" lvl="6" marL="32004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1950" lvl="7" marL="36576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1950" lvl="8" marL="4114800" marR="0" rtl="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475" lIns="144475" spcFirstLastPara="1" rIns="144475" wrap="square" tIns="144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475" lIns="144475" spcFirstLastPara="1" rIns="144475" wrap="square" tIns="144475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indent="-368300" lvl="1" marL="9144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indent="-368300" lvl="2" marL="13716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indent="-368300" lvl="3" marL="18288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indent="-368300" lvl="4" marL="22860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indent="-368300" lvl="5" marL="27432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indent="-368300" lvl="6" marL="32004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indent="-368300" lvl="7" marL="36576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indent="-368300" lvl="8" marL="4114800" rtl="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4475" lIns="144475" spcFirstLastPara="1" rIns="144475" wrap="square" tIns="144475">
            <a:noAutofit/>
          </a:bodyPr>
          <a:lstStyle>
            <a:lvl1pPr lvl="0" rtl="0" algn="r">
              <a:buNone/>
              <a:defRPr sz="1600">
                <a:solidFill>
                  <a:schemeClr val="dk2"/>
                </a:solidFill>
              </a:defRPr>
            </a:lvl1pPr>
            <a:lvl2pPr lvl="1" rtl="0" algn="r">
              <a:buNone/>
              <a:defRPr sz="1600">
                <a:solidFill>
                  <a:schemeClr val="dk2"/>
                </a:solidFill>
              </a:defRPr>
            </a:lvl2pPr>
            <a:lvl3pPr lvl="2" rtl="0" algn="r">
              <a:buNone/>
              <a:defRPr sz="1600">
                <a:solidFill>
                  <a:schemeClr val="dk2"/>
                </a:solidFill>
              </a:defRPr>
            </a:lvl3pPr>
            <a:lvl4pPr lvl="3" rtl="0" algn="r">
              <a:buNone/>
              <a:defRPr sz="1600">
                <a:solidFill>
                  <a:schemeClr val="dk2"/>
                </a:solidFill>
              </a:defRPr>
            </a:lvl4pPr>
            <a:lvl5pPr lvl="4" rtl="0" algn="r">
              <a:buNone/>
              <a:defRPr sz="1600">
                <a:solidFill>
                  <a:schemeClr val="dk2"/>
                </a:solidFill>
              </a:defRPr>
            </a:lvl5pPr>
            <a:lvl6pPr lvl="5" rtl="0" algn="r">
              <a:buNone/>
              <a:defRPr sz="1600">
                <a:solidFill>
                  <a:schemeClr val="dk2"/>
                </a:solidFill>
              </a:defRPr>
            </a:lvl6pPr>
            <a:lvl7pPr lvl="6" rtl="0" algn="r">
              <a:buNone/>
              <a:defRPr sz="1600">
                <a:solidFill>
                  <a:schemeClr val="dk2"/>
                </a:solidFill>
              </a:defRPr>
            </a:lvl7pPr>
            <a:lvl8pPr lvl="7" rtl="0" algn="r">
              <a:buNone/>
              <a:defRPr sz="1600">
                <a:solidFill>
                  <a:schemeClr val="dk2"/>
                </a:solidFill>
              </a:defRPr>
            </a:lvl8pPr>
            <a:lvl9pPr lvl="8" rtl="0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>
            <a:off x="952500" y="444500"/>
            <a:ext cx="110997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413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985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271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684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4097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256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669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>
            <a:off x="952500" y="2603500"/>
            <a:ext cx="5334300" cy="6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-368300" lvl="0" marL="4572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8300" lvl="1" marL="9144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8300" lvl="2" marL="13716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8300" lvl="3" marL="18288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8300" lvl="4" marL="22860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68300" lvl="5" marL="27432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68300" lvl="6" marL="32004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68300" lvl="7" marL="36576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68300" lvl="8" marL="4114800" marR="0" rtl="0" algn="l">
              <a:spcBef>
                <a:spcPts val="3300"/>
              </a:spcBef>
              <a:spcAft>
                <a:spcPts val="0"/>
              </a:spcAft>
              <a:buSzPts val="2200"/>
              <a:buFont typeface="Helvetica Neue Light"/>
              <a:buChar char="•"/>
              <a:defRPr b="0" i="0" sz="2800" u="none" cap="none" strike="noStrik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jpg"/><Relationship Id="rId4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49.xml.rels><?xml version="1.0" encoding="UTF-8" standalone="yes"?><Relationships xmlns="http://schemas.openxmlformats.org/package/2006/relationships"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Relationship Id="rId9" Type="http://schemas.openxmlformats.org/officeDocument/2006/relationships/image" Target="../media/image16.png"/><Relationship Id="rId5" Type="http://schemas.openxmlformats.org/officeDocument/2006/relationships/image" Target="../media/image23.jpg"/><Relationship Id="rId6" Type="http://schemas.openxmlformats.org/officeDocument/2006/relationships/image" Target="../media/image27.jp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Relationship Id="rId9" Type="http://schemas.openxmlformats.org/officeDocument/2006/relationships/image" Target="../media/image16.png"/><Relationship Id="rId5" Type="http://schemas.openxmlformats.org/officeDocument/2006/relationships/image" Target="../media/image23.jpg"/><Relationship Id="rId6" Type="http://schemas.openxmlformats.org/officeDocument/2006/relationships/image" Target="../media/image27.jp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png"/><Relationship Id="rId4" Type="http://schemas.openxmlformats.org/officeDocument/2006/relationships/image" Target="../media/image3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4.jpg"/><Relationship Id="rId4" Type="http://schemas.openxmlformats.org/officeDocument/2006/relationships/image" Target="../media/image46.png"/><Relationship Id="rId5" Type="http://schemas.openxmlformats.org/officeDocument/2006/relationships/image" Target="../media/image15.jpg"/><Relationship Id="rId6" Type="http://schemas.openxmlformats.org/officeDocument/2006/relationships/image" Target="../media/image13.png"/><Relationship Id="rId7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4.jpg"/><Relationship Id="rId4" Type="http://schemas.openxmlformats.org/officeDocument/2006/relationships/image" Target="../media/image46.png"/><Relationship Id="rId5" Type="http://schemas.openxmlformats.org/officeDocument/2006/relationships/image" Target="../media/image15.jpg"/><Relationship Id="rId6" Type="http://schemas.openxmlformats.org/officeDocument/2006/relationships/image" Target="../media/image13.png"/><Relationship Id="rId7" Type="http://schemas.openxmlformats.org/officeDocument/2006/relationships/image" Target="../media/image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/>
          <p:nvPr/>
        </p:nvSpPr>
        <p:spPr>
          <a:xfrm>
            <a:off x="627951" y="4183938"/>
            <a:ext cx="11748898" cy="1765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latin typeface="Belleza"/>
                <a:ea typeface="Belleza"/>
                <a:cs typeface="Belleza"/>
                <a:sym typeface="Belleza"/>
              </a:rPr>
              <a:t>Ceacht 1: Fáilte</a:t>
            </a:r>
            <a:endParaRPr b="0" i="0" sz="6300" u="none" cap="none" strike="noStrike">
              <a:latin typeface="Belleza"/>
              <a:ea typeface="Belleza"/>
              <a:cs typeface="Belleza"/>
              <a:sym typeface="Bellez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 Ghaeilge sa Bhaile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 txBox="1"/>
          <p:nvPr/>
        </p:nvSpPr>
        <p:spPr>
          <a:xfrm>
            <a:off x="131350" y="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0" name="Google Shape;190;p48"/>
          <p:cNvSpPr txBox="1"/>
          <p:nvPr/>
        </p:nvSpPr>
        <p:spPr>
          <a:xfrm>
            <a:off x="952375" y="4088650"/>
            <a:ext cx="9080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Tá sé go deas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 bualadh leat!</a:t>
            </a:r>
            <a:endParaRPr sz="6000"/>
          </a:p>
        </p:txBody>
      </p:sp>
      <p:sp>
        <p:nvSpPr>
          <p:cNvPr id="191" name="Google Shape;191;p48"/>
          <p:cNvSpPr/>
          <p:nvPr/>
        </p:nvSpPr>
        <p:spPr>
          <a:xfrm>
            <a:off x="8226525" y="377600"/>
            <a:ext cx="4252800" cy="4499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Tá sé go deas bualadh leatsa freisin!</a:t>
            </a:r>
            <a:endParaRPr sz="6000"/>
          </a:p>
        </p:txBody>
      </p:sp>
      <p:sp>
        <p:nvSpPr>
          <p:cNvPr id="192" name="Google Shape;192;p48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pic>
        <p:nvPicPr>
          <p:cNvPr descr="éanna.jpeg" id="193" name="Google Shape;1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9400" y="5391875"/>
            <a:ext cx="4369824" cy="417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194" name="Google Shape;19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9"/>
          <p:cNvSpPr txBox="1"/>
          <p:nvPr/>
        </p:nvSpPr>
        <p:spPr>
          <a:xfrm>
            <a:off x="1346450" y="226600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00" name="Google Shape;200;p49"/>
          <p:cNvSpPr/>
          <p:nvPr/>
        </p:nvSpPr>
        <p:spPr>
          <a:xfrm>
            <a:off x="7536900" y="246300"/>
            <a:ext cx="3705300" cy="3399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Dia ‘s Muire duit!</a:t>
            </a:r>
            <a:endParaRPr sz="6000"/>
          </a:p>
        </p:txBody>
      </p:sp>
      <p:pic>
        <p:nvPicPr>
          <p:cNvPr descr="éanna.jpeg" id="201" name="Google Shape;20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401" y="3771749"/>
            <a:ext cx="5386375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1313" y="3303013"/>
            <a:ext cx="2505275" cy="590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203" name="Google Shape;20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9"/>
          <p:cNvSpPr txBox="1"/>
          <p:nvPr/>
        </p:nvSpPr>
        <p:spPr>
          <a:xfrm>
            <a:off x="771750" y="1986850"/>
            <a:ext cx="58128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Dia daoibh!</a:t>
            </a:r>
            <a:endParaRPr sz="7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/>
        </p:nvSpPr>
        <p:spPr>
          <a:xfrm>
            <a:off x="1346450" y="226600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0" name="Google Shape;210;p50"/>
          <p:cNvSpPr/>
          <p:nvPr/>
        </p:nvSpPr>
        <p:spPr>
          <a:xfrm>
            <a:off x="4138425" y="3015550"/>
            <a:ext cx="3267600" cy="3000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Éanna is ainm dom!</a:t>
            </a:r>
            <a:endParaRPr sz="6000"/>
          </a:p>
        </p:txBody>
      </p:sp>
      <p:pic>
        <p:nvPicPr>
          <p:cNvPr descr="éanna.jpeg" id="211" name="Google Shape;21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150" y="6571177"/>
            <a:ext cx="4122024" cy="27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5125" y="4088523"/>
            <a:ext cx="2505249" cy="5104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0"/>
          <p:cNvSpPr/>
          <p:nvPr/>
        </p:nvSpPr>
        <p:spPr>
          <a:xfrm>
            <a:off x="9440225" y="257813"/>
            <a:ext cx="3267600" cy="3830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Agus Áine is ainm domsa</a:t>
            </a:r>
            <a:r>
              <a:rPr lang="en-US" sz="6000"/>
              <a:t>!</a:t>
            </a:r>
            <a:endParaRPr sz="6000"/>
          </a:p>
        </p:txBody>
      </p:sp>
      <p:pic>
        <p:nvPicPr>
          <p:cNvPr descr="talking.png" id="214" name="Google Shape;21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0"/>
          <p:cNvSpPr txBox="1"/>
          <p:nvPr/>
        </p:nvSpPr>
        <p:spPr>
          <a:xfrm>
            <a:off x="607550" y="1724125"/>
            <a:ext cx="81774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Cad is ainm daoibh?</a:t>
            </a:r>
            <a:endParaRPr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1"/>
          <p:cNvSpPr txBox="1"/>
          <p:nvPr/>
        </p:nvSpPr>
        <p:spPr>
          <a:xfrm>
            <a:off x="1346450" y="226600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1" name="Google Shape;221;p51"/>
          <p:cNvSpPr txBox="1"/>
          <p:nvPr/>
        </p:nvSpPr>
        <p:spPr>
          <a:xfrm>
            <a:off x="263225" y="2627250"/>
            <a:ext cx="10131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Tá sé go deas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 bualadh libh!</a:t>
            </a:r>
            <a:endParaRPr sz="6000"/>
          </a:p>
        </p:txBody>
      </p:sp>
      <p:pic>
        <p:nvPicPr>
          <p:cNvPr descr="éanna.jpeg" id="222" name="Google Shape;2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525" y="6160677"/>
            <a:ext cx="4122024" cy="27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4513" y="3935913"/>
            <a:ext cx="2505275" cy="59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1"/>
          <p:cNvSpPr/>
          <p:nvPr/>
        </p:nvSpPr>
        <p:spPr>
          <a:xfrm flipH="1">
            <a:off x="7465625" y="339925"/>
            <a:ext cx="3267600" cy="5390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Tá sé go deas bualadh leatsa freisin a Niamh!</a:t>
            </a:r>
            <a:endParaRPr sz="6000"/>
          </a:p>
        </p:txBody>
      </p:sp>
      <p:pic>
        <p:nvPicPr>
          <p:cNvPr descr="talking.png" id="225" name="Google Shape;22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2"/>
          <p:cNvSpPr txBox="1"/>
          <p:nvPr/>
        </p:nvSpPr>
        <p:spPr>
          <a:xfrm>
            <a:off x="1133000" y="1724125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1" name="Google Shape;231;p52"/>
          <p:cNvSpPr txBox="1"/>
          <p:nvPr/>
        </p:nvSpPr>
        <p:spPr>
          <a:xfrm>
            <a:off x="361225" y="3004900"/>
            <a:ext cx="827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</a:rPr>
              <a:t>    Dia duit!</a:t>
            </a:r>
            <a:endParaRPr sz="7200"/>
          </a:p>
        </p:txBody>
      </p:sp>
      <p:sp>
        <p:nvSpPr>
          <p:cNvPr id="232" name="Google Shape;232;p52"/>
          <p:cNvSpPr/>
          <p:nvPr/>
        </p:nvSpPr>
        <p:spPr>
          <a:xfrm>
            <a:off x="8193675" y="372750"/>
            <a:ext cx="3705300" cy="3399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Dia ‘s Muire duit !</a:t>
            </a:r>
            <a:endParaRPr sz="6000"/>
          </a:p>
        </p:txBody>
      </p:sp>
      <p:sp>
        <p:nvSpPr>
          <p:cNvPr id="233" name="Google Shape;233;p52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pic>
        <p:nvPicPr>
          <p:cNvPr descr="éanna.jpeg" id="234" name="Google Shape;23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725" y="4176750"/>
            <a:ext cx="6764250" cy="450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235" name="Google Shape;23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3"/>
          <p:cNvSpPr txBox="1"/>
          <p:nvPr/>
        </p:nvSpPr>
        <p:spPr>
          <a:xfrm>
            <a:off x="426925" y="1724125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41" name="Google Shape;241;p53"/>
          <p:cNvSpPr txBox="1"/>
          <p:nvPr/>
        </p:nvSpPr>
        <p:spPr>
          <a:xfrm>
            <a:off x="361225" y="3004900"/>
            <a:ext cx="827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</a:rPr>
              <a:t>Cad is ainm duit?</a:t>
            </a:r>
            <a:endParaRPr sz="7200"/>
          </a:p>
        </p:txBody>
      </p:sp>
      <p:sp>
        <p:nvSpPr>
          <p:cNvPr id="242" name="Google Shape;242;p53"/>
          <p:cNvSpPr/>
          <p:nvPr/>
        </p:nvSpPr>
        <p:spPr>
          <a:xfrm>
            <a:off x="8193675" y="372750"/>
            <a:ext cx="3705300" cy="3399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Éanna is ainm dom!</a:t>
            </a:r>
            <a:endParaRPr sz="6000"/>
          </a:p>
        </p:txBody>
      </p:sp>
      <p:sp>
        <p:nvSpPr>
          <p:cNvPr id="243" name="Google Shape;243;p53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pic>
        <p:nvPicPr>
          <p:cNvPr descr="éanna.jpeg" id="244" name="Google Shape;24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025" y="4154300"/>
            <a:ext cx="5408425" cy="488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245" name="Google Shape;24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4"/>
          <p:cNvSpPr txBox="1"/>
          <p:nvPr/>
        </p:nvSpPr>
        <p:spPr>
          <a:xfrm>
            <a:off x="131350" y="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51" name="Google Shape;251;p54"/>
          <p:cNvSpPr txBox="1"/>
          <p:nvPr/>
        </p:nvSpPr>
        <p:spPr>
          <a:xfrm>
            <a:off x="952375" y="4088650"/>
            <a:ext cx="9080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Tá sé go deas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 bualadh  leat!</a:t>
            </a:r>
            <a:endParaRPr sz="6000"/>
          </a:p>
        </p:txBody>
      </p:sp>
      <p:sp>
        <p:nvSpPr>
          <p:cNvPr id="252" name="Google Shape;252;p54"/>
          <p:cNvSpPr/>
          <p:nvPr/>
        </p:nvSpPr>
        <p:spPr>
          <a:xfrm>
            <a:off x="8226525" y="377600"/>
            <a:ext cx="4252800" cy="4499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Tá sé go deas bualadh leatsa freisin!</a:t>
            </a:r>
            <a:endParaRPr sz="6000"/>
          </a:p>
        </p:txBody>
      </p:sp>
      <p:sp>
        <p:nvSpPr>
          <p:cNvPr id="253" name="Google Shape;253;p54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pic>
        <p:nvPicPr>
          <p:cNvPr descr="éanna.jpeg" id="254" name="Google Shape;2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9400" y="5391875"/>
            <a:ext cx="4369824" cy="417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255" name="Google Shape;25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5"/>
          <p:cNvSpPr txBox="1"/>
          <p:nvPr/>
        </p:nvSpPr>
        <p:spPr>
          <a:xfrm>
            <a:off x="1395725" y="1592750"/>
            <a:ext cx="10377600" cy="6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/>
              <a:t>Gníomhaíocht 1</a:t>
            </a:r>
            <a:endParaRPr sz="4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Múinteoir Niamh: Dia duit!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Tusa: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MN: Cad is ainm duit?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Tusa: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MN: Tá sé go deas bualadh leat!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Tusa: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pic>
        <p:nvPicPr>
          <p:cNvPr descr="scríobh.png" id="261" name="Google Shape;2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5" y="0"/>
            <a:ext cx="1674825" cy="16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6"/>
          <p:cNvSpPr txBox="1"/>
          <p:nvPr/>
        </p:nvSpPr>
        <p:spPr>
          <a:xfrm>
            <a:off x="1609175" y="2577975"/>
            <a:ext cx="93432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Insert 90 secon stopwatch here ;lease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7"/>
          <p:cNvSpPr txBox="1"/>
          <p:nvPr/>
        </p:nvSpPr>
        <p:spPr>
          <a:xfrm>
            <a:off x="1395725" y="206895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Múinteoir Niamh: Dia duit!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Tusa: Dia ‘s Muire duit!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MN: Cad is ainm duit?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Tusa: ………………… is ainm dom.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MN: Tá sé go deas bualadh leat!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Tusa: Tá sé go deas bualadh leatsa freisin!</a:t>
            </a:r>
            <a:endParaRPr sz="4800"/>
          </a:p>
        </p:txBody>
      </p:sp>
      <p:pic>
        <p:nvPicPr>
          <p:cNvPr descr="scríobh.png" id="272" name="Google Shape;27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5" y="0"/>
            <a:ext cx="1674825" cy="16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0"/>
          <p:cNvSpPr/>
          <p:nvPr/>
        </p:nvSpPr>
        <p:spPr>
          <a:xfrm>
            <a:off x="4198231" y="182359"/>
            <a:ext cx="4357169" cy="1244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500" u="none" cap="none" strike="noStrike">
              <a:solidFill>
                <a:srgbClr val="0F69BA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40"/>
          <p:cNvSpPr txBox="1"/>
          <p:nvPr/>
        </p:nvSpPr>
        <p:spPr>
          <a:xfrm>
            <a:off x="1004925" y="1921175"/>
            <a:ext cx="10950600" cy="6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0"/>
              <a:t>Fáilte!</a:t>
            </a:r>
            <a:endParaRPr sz="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Cad atá ag teastáil?</a:t>
            </a:r>
            <a:endParaRPr sz="6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8"/>
          <p:cNvSpPr txBox="1"/>
          <p:nvPr/>
        </p:nvSpPr>
        <p:spPr>
          <a:xfrm>
            <a:off x="1231525" y="2052525"/>
            <a:ext cx="10705800" cy="6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Aibítir na Gaeilge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Na Consain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B - C - D - F - G - H - L - M - N - P - R - S - T - Z</a:t>
            </a:r>
            <a:endParaRPr sz="6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9"/>
          <p:cNvSpPr txBox="1"/>
          <p:nvPr/>
        </p:nvSpPr>
        <p:spPr>
          <a:xfrm>
            <a:off x="1625600" y="2282400"/>
            <a:ext cx="96849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Bord (1)</a:t>
            </a:r>
            <a:endParaRPr sz="7200"/>
          </a:p>
        </p:txBody>
      </p:sp>
      <p:pic>
        <p:nvPicPr>
          <p:cNvPr id="283" name="Google Shape;2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475" y="3534975"/>
            <a:ext cx="6309024" cy="55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0"/>
          <p:cNvSpPr txBox="1"/>
          <p:nvPr/>
        </p:nvSpPr>
        <p:spPr>
          <a:xfrm>
            <a:off x="689650" y="2216725"/>
            <a:ext cx="101640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Cathaoir (1)</a:t>
            </a:r>
            <a:endParaRPr sz="7200"/>
          </a:p>
        </p:txBody>
      </p:sp>
      <p:pic>
        <p:nvPicPr>
          <p:cNvPr id="289" name="Google Shape;28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275" y="3419900"/>
            <a:ext cx="3604411" cy="509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1"/>
          <p:cNvSpPr txBox="1"/>
          <p:nvPr/>
        </p:nvSpPr>
        <p:spPr>
          <a:xfrm>
            <a:off x="574700" y="15270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Doras (1)</a:t>
            </a:r>
            <a:endParaRPr sz="7200"/>
          </a:p>
        </p:txBody>
      </p:sp>
      <p:pic>
        <p:nvPicPr>
          <p:cNvPr id="295" name="Google Shape;29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025" y="2454475"/>
            <a:ext cx="3917698" cy="6818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 txBox="1"/>
          <p:nvPr/>
        </p:nvSpPr>
        <p:spPr>
          <a:xfrm>
            <a:off x="870275" y="1937575"/>
            <a:ext cx="9556500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Fuinneog (1)</a:t>
            </a:r>
            <a:endParaRPr sz="7200"/>
          </a:p>
        </p:txBody>
      </p:sp>
      <p:pic>
        <p:nvPicPr>
          <p:cNvPr id="301" name="Google Shape;30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525" y="3354200"/>
            <a:ext cx="6311130" cy="513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3"/>
          <p:cNvSpPr txBox="1"/>
          <p:nvPr/>
        </p:nvSpPr>
        <p:spPr>
          <a:xfrm>
            <a:off x="1215100" y="22495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Gúna (1)</a:t>
            </a:r>
            <a:endParaRPr sz="7200"/>
          </a:p>
        </p:txBody>
      </p:sp>
      <p:pic>
        <p:nvPicPr>
          <p:cNvPr id="307" name="Google Shape;30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225" y="2947100"/>
            <a:ext cx="4310257" cy="609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ta.jpg" id="312" name="Google Shape;31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125" y="3912625"/>
            <a:ext cx="49911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64"/>
          <p:cNvSpPr txBox="1"/>
          <p:nvPr/>
        </p:nvSpPr>
        <p:spPr>
          <a:xfrm>
            <a:off x="1264350" y="1937575"/>
            <a:ext cx="8407200" cy="17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Hata (1)</a:t>
            </a:r>
            <a:endParaRPr sz="7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bhar.jpeg" id="318" name="Google Shape;31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850" y="3929050"/>
            <a:ext cx="50006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5"/>
          <p:cNvSpPr txBox="1"/>
          <p:nvPr/>
        </p:nvSpPr>
        <p:spPr>
          <a:xfrm>
            <a:off x="1625600" y="22495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Leabhar (1)</a:t>
            </a:r>
            <a:endParaRPr sz="7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ála scoile.jpeg" id="324" name="Google Shape;32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350" y="4076825"/>
            <a:ext cx="51911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6"/>
          <p:cNvSpPr txBox="1"/>
          <p:nvPr/>
        </p:nvSpPr>
        <p:spPr>
          <a:xfrm>
            <a:off x="1592750" y="20853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Mála Scoile (1)</a:t>
            </a:r>
            <a:endParaRPr sz="7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ad.jpeg" id="330" name="Google Shape;33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300" y="4503750"/>
            <a:ext cx="59245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7"/>
          <p:cNvSpPr txBox="1"/>
          <p:nvPr/>
        </p:nvSpPr>
        <p:spPr>
          <a:xfrm>
            <a:off x="1346450" y="220030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Nead (1)</a:t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/>
        </p:nvSpPr>
        <p:spPr>
          <a:xfrm>
            <a:off x="1346450" y="226600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>
                <a:latin typeface="Dancing Script"/>
                <a:ea typeface="Dancing Script"/>
                <a:cs typeface="Dancing Script"/>
                <a:sym typeface="Dancing Script"/>
              </a:rPr>
              <a:t>Tús maith</a:t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>
                <a:latin typeface="Dancing Script"/>
                <a:ea typeface="Dancing Script"/>
                <a:cs typeface="Dancing Script"/>
                <a:sym typeface="Dancing Script"/>
              </a:rPr>
              <a:t>leath na hOibre!</a:t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05957295.png" id="336" name="Google Shape;33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075" y="3349750"/>
            <a:ext cx="4958900" cy="49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8"/>
          <p:cNvSpPr txBox="1"/>
          <p:nvPr/>
        </p:nvSpPr>
        <p:spPr>
          <a:xfrm>
            <a:off x="1806225" y="188832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Peann (1)</a:t>
            </a:r>
            <a:endParaRPr sz="7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íomhaire.jpeg" id="342" name="Google Shape;34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625" y="5062025"/>
            <a:ext cx="50006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9"/>
          <p:cNvSpPr txBox="1"/>
          <p:nvPr/>
        </p:nvSpPr>
        <p:spPr>
          <a:xfrm>
            <a:off x="1674850" y="213462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Ríomhaire (1)</a:t>
            </a:r>
            <a:endParaRPr sz="7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oil.jpg" id="348" name="Google Shape;34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000" y="5730650"/>
            <a:ext cx="5647575" cy="28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70"/>
          <p:cNvSpPr txBox="1"/>
          <p:nvPr/>
        </p:nvSpPr>
        <p:spPr>
          <a:xfrm>
            <a:off x="1083725" y="195400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Scoil (1)</a:t>
            </a:r>
            <a:endParaRPr sz="7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ach.jpeg" id="354" name="Google Shape;35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450" y="4635100"/>
            <a:ext cx="44481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1"/>
          <p:cNvSpPr txBox="1"/>
          <p:nvPr/>
        </p:nvSpPr>
        <p:spPr>
          <a:xfrm>
            <a:off x="1674850" y="20032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Teach (1)</a:t>
            </a:r>
            <a:endParaRPr sz="7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ú.jpg" id="360" name="Google Shape;36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550" y="4034550"/>
            <a:ext cx="4803275" cy="35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2"/>
          <p:cNvSpPr txBox="1"/>
          <p:nvPr/>
        </p:nvSpPr>
        <p:spPr>
          <a:xfrm>
            <a:off x="1067325" y="211820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Zú (1)</a:t>
            </a:r>
            <a:endParaRPr sz="7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3"/>
          <p:cNvSpPr txBox="1"/>
          <p:nvPr/>
        </p:nvSpPr>
        <p:spPr>
          <a:xfrm>
            <a:off x="1625600" y="2282400"/>
            <a:ext cx="96849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Bord (1)</a:t>
            </a:r>
            <a:endParaRPr sz="7200"/>
          </a:p>
        </p:txBody>
      </p:sp>
      <p:pic>
        <p:nvPicPr>
          <p:cNvPr id="367" name="Google Shape;36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475" y="3534975"/>
            <a:ext cx="6309024" cy="555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368" name="Google Shape;36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4"/>
          <p:cNvSpPr txBox="1"/>
          <p:nvPr/>
        </p:nvSpPr>
        <p:spPr>
          <a:xfrm>
            <a:off x="689650" y="2216725"/>
            <a:ext cx="101640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Cathaoir (1)</a:t>
            </a:r>
            <a:endParaRPr sz="7200"/>
          </a:p>
        </p:txBody>
      </p:sp>
      <p:pic>
        <p:nvPicPr>
          <p:cNvPr id="374" name="Google Shape;37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275" y="3419900"/>
            <a:ext cx="3604411" cy="5097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375" name="Google Shape;37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5"/>
          <p:cNvSpPr txBox="1"/>
          <p:nvPr/>
        </p:nvSpPr>
        <p:spPr>
          <a:xfrm>
            <a:off x="574700" y="15270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Doras (1)</a:t>
            </a:r>
            <a:endParaRPr sz="7200"/>
          </a:p>
        </p:txBody>
      </p:sp>
      <p:pic>
        <p:nvPicPr>
          <p:cNvPr id="381" name="Google Shape;38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025" y="2454475"/>
            <a:ext cx="3917698" cy="6818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382" name="Google Shape;38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6"/>
          <p:cNvSpPr txBox="1"/>
          <p:nvPr/>
        </p:nvSpPr>
        <p:spPr>
          <a:xfrm>
            <a:off x="870275" y="1937575"/>
            <a:ext cx="9556500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Fuinneog (1)</a:t>
            </a:r>
            <a:endParaRPr sz="7200"/>
          </a:p>
        </p:txBody>
      </p:sp>
      <p:pic>
        <p:nvPicPr>
          <p:cNvPr id="388" name="Google Shape;38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525" y="3354200"/>
            <a:ext cx="6311130" cy="5130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389" name="Google Shape;389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7"/>
          <p:cNvSpPr txBox="1"/>
          <p:nvPr/>
        </p:nvSpPr>
        <p:spPr>
          <a:xfrm>
            <a:off x="1215100" y="22495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Gúna (1)</a:t>
            </a:r>
            <a:endParaRPr sz="7200"/>
          </a:p>
        </p:txBody>
      </p:sp>
      <p:pic>
        <p:nvPicPr>
          <p:cNvPr id="395" name="Google Shape;39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225" y="2947100"/>
            <a:ext cx="4310257" cy="6095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396" name="Google Shape;39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/>
          <p:nvPr/>
        </p:nvSpPr>
        <p:spPr>
          <a:xfrm>
            <a:off x="1050900" y="1921175"/>
            <a:ext cx="10870200" cy="6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/>
              <a:t>Ceacht 1</a:t>
            </a:r>
            <a:endParaRPr i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Fáilte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Beannachtaí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Na Consain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Dathanna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Ar Scoil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Amhrán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Ag fágáil slán</a:t>
            </a:r>
            <a:endParaRPr sz="4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ta.jpg" id="401" name="Google Shape;40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125" y="3912625"/>
            <a:ext cx="49911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8"/>
          <p:cNvSpPr txBox="1"/>
          <p:nvPr/>
        </p:nvSpPr>
        <p:spPr>
          <a:xfrm>
            <a:off x="1264350" y="1937575"/>
            <a:ext cx="8407200" cy="17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Hata (1)</a:t>
            </a:r>
            <a:endParaRPr sz="7200"/>
          </a:p>
        </p:txBody>
      </p:sp>
      <p:pic>
        <p:nvPicPr>
          <p:cNvPr descr="talking.png" id="403" name="Google Shape;403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bhar.jpeg" id="408" name="Google Shape;40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850" y="3929050"/>
            <a:ext cx="50006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9"/>
          <p:cNvSpPr txBox="1"/>
          <p:nvPr/>
        </p:nvSpPr>
        <p:spPr>
          <a:xfrm>
            <a:off x="1625600" y="22495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Leabhar (1)</a:t>
            </a:r>
            <a:endParaRPr sz="7200"/>
          </a:p>
        </p:txBody>
      </p:sp>
      <p:pic>
        <p:nvPicPr>
          <p:cNvPr descr="talking.png" id="410" name="Google Shape;410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ála scoile.jpeg" id="415" name="Google Shape;41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350" y="4076825"/>
            <a:ext cx="51911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80"/>
          <p:cNvSpPr txBox="1"/>
          <p:nvPr/>
        </p:nvSpPr>
        <p:spPr>
          <a:xfrm>
            <a:off x="1592750" y="20853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Mála Scoile (1)</a:t>
            </a:r>
            <a:endParaRPr sz="7200"/>
          </a:p>
        </p:txBody>
      </p:sp>
      <p:pic>
        <p:nvPicPr>
          <p:cNvPr descr="talking.png" id="417" name="Google Shape;41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ad.jpeg" id="422" name="Google Shape;42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300" y="4503750"/>
            <a:ext cx="59245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81"/>
          <p:cNvSpPr txBox="1"/>
          <p:nvPr/>
        </p:nvSpPr>
        <p:spPr>
          <a:xfrm>
            <a:off x="1346450" y="220030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Nead (1)</a:t>
            </a:r>
            <a:endParaRPr sz="7200"/>
          </a:p>
        </p:txBody>
      </p:sp>
      <p:pic>
        <p:nvPicPr>
          <p:cNvPr descr="talking.png" id="424" name="Google Shape;42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05957295.png" id="429" name="Google Shape;42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075" y="3349750"/>
            <a:ext cx="4958900" cy="49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82"/>
          <p:cNvSpPr txBox="1"/>
          <p:nvPr/>
        </p:nvSpPr>
        <p:spPr>
          <a:xfrm>
            <a:off x="1806225" y="188832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Peann (1)</a:t>
            </a:r>
            <a:endParaRPr sz="7200"/>
          </a:p>
        </p:txBody>
      </p:sp>
      <p:pic>
        <p:nvPicPr>
          <p:cNvPr descr="talking.png" id="431" name="Google Shape;43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íomhaire.jpeg" id="436" name="Google Shape;43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625" y="5062025"/>
            <a:ext cx="50006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83"/>
          <p:cNvSpPr txBox="1"/>
          <p:nvPr/>
        </p:nvSpPr>
        <p:spPr>
          <a:xfrm>
            <a:off x="1674850" y="213462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Ríomhaire (1)</a:t>
            </a:r>
            <a:endParaRPr sz="7200"/>
          </a:p>
        </p:txBody>
      </p:sp>
      <p:pic>
        <p:nvPicPr>
          <p:cNvPr descr="talking.png" id="438" name="Google Shape;43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oil.jpg" id="443" name="Google Shape;44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000" y="5730650"/>
            <a:ext cx="5647575" cy="28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84"/>
          <p:cNvSpPr txBox="1"/>
          <p:nvPr/>
        </p:nvSpPr>
        <p:spPr>
          <a:xfrm>
            <a:off x="1083725" y="195400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Scoil (1)</a:t>
            </a:r>
            <a:endParaRPr sz="7200"/>
          </a:p>
        </p:txBody>
      </p:sp>
      <p:pic>
        <p:nvPicPr>
          <p:cNvPr descr="talking.png" id="445" name="Google Shape;445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ach.jpeg" id="450" name="Google Shape;45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450" y="4635100"/>
            <a:ext cx="44481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5"/>
          <p:cNvSpPr txBox="1"/>
          <p:nvPr/>
        </p:nvSpPr>
        <p:spPr>
          <a:xfrm>
            <a:off x="1674850" y="20032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Teach (1)</a:t>
            </a:r>
            <a:endParaRPr sz="7200"/>
          </a:p>
        </p:txBody>
      </p:sp>
      <p:pic>
        <p:nvPicPr>
          <p:cNvPr descr="talking.png" id="452" name="Google Shape;452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ú.jpg" id="457" name="Google Shape;45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550" y="4034550"/>
            <a:ext cx="4803275" cy="35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86"/>
          <p:cNvSpPr txBox="1"/>
          <p:nvPr/>
        </p:nvSpPr>
        <p:spPr>
          <a:xfrm>
            <a:off x="1067325" y="211820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Zú (1)</a:t>
            </a:r>
            <a:endParaRPr sz="7200"/>
          </a:p>
        </p:txBody>
      </p:sp>
      <p:pic>
        <p:nvPicPr>
          <p:cNvPr descr="talking.png" id="459" name="Google Shape;45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69BA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7"/>
          <p:cNvSpPr txBox="1"/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</a:t>
            </a:r>
            <a:r>
              <a:rPr lang="en-US"/>
              <a:t>Féach ar na pictiúir? (7)</a:t>
            </a:r>
            <a:endParaRPr/>
          </a:p>
        </p:txBody>
      </p:sp>
      <p:sp>
        <p:nvSpPr>
          <p:cNvPr id="465" name="Google Shape;465;p87"/>
          <p:cNvSpPr txBox="1"/>
          <p:nvPr>
            <p:ph idx="1" type="body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t/>
            </a:r>
            <a:endParaRPr/>
          </a:p>
        </p:txBody>
      </p:sp>
      <p:pic>
        <p:nvPicPr>
          <p:cNvPr descr="teach.jpeg" id="466" name="Google Shape;46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10" y="7087076"/>
            <a:ext cx="2778310" cy="2082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íomhaire.jpeg" id="467" name="Google Shape;46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645" y="2600778"/>
            <a:ext cx="3582471" cy="2388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ad.jpeg" id="468" name="Google Shape;468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3428" y="5802595"/>
            <a:ext cx="3035449" cy="2861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bhar.jpeg" id="469" name="Google Shape;469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4525" y="6340289"/>
            <a:ext cx="4100974" cy="2733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05957295.png" id="470" name="Google Shape;470;p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83750" y="1559925"/>
            <a:ext cx="3234800" cy="32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3308" y="4794724"/>
            <a:ext cx="4100970" cy="333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0949" y="2105924"/>
            <a:ext cx="3350274" cy="295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8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300" y="742125"/>
            <a:ext cx="1672775" cy="8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 txBox="1"/>
          <p:nvPr/>
        </p:nvSpPr>
        <p:spPr>
          <a:xfrm>
            <a:off x="1133000" y="1724125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descr="talking.png" id="140" name="Google Shape;14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3"/>
          <p:cNvSpPr txBox="1"/>
          <p:nvPr/>
        </p:nvSpPr>
        <p:spPr>
          <a:xfrm>
            <a:off x="361225" y="3004900"/>
            <a:ext cx="827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</a:rPr>
              <a:t>    Dia duit!</a:t>
            </a:r>
            <a:endParaRPr sz="7200"/>
          </a:p>
        </p:txBody>
      </p:sp>
      <p:sp>
        <p:nvSpPr>
          <p:cNvPr id="142" name="Google Shape;142;p43"/>
          <p:cNvSpPr/>
          <p:nvPr/>
        </p:nvSpPr>
        <p:spPr>
          <a:xfrm>
            <a:off x="8193675" y="372750"/>
            <a:ext cx="3705300" cy="3399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Dia ‘s Muire duit </a:t>
            </a:r>
            <a:r>
              <a:rPr lang="en-US" sz="6000"/>
              <a:t>!</a:t>
            </a:r>
            <a:endParaRPr sz="6000"/>
          </a:p>
        </p:txBody>
      </p:sp>
      <p:pic>
        <p:nvPicPr>
          <p:cNvPr id="143" name="Google Shape;14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5813" y="3771750"/>
            <a:ext cx="2505275" cy="59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3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íobh.png" id="478" name="Google Shape;47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25" y="131350"/>
            <a:ext cx="1682900" cy="16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88"/>
          <p:cNvSpPr txBox="1"/>
          <p:nvPr/>
        </p:nvSpPr>
        <p:spPr>
          <a:xfrm>
            <a:off x="1412125" y="211820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/>
              <a:t>Gníomhaíocht 2</a:t>
            </a:r>
            <a:endParaRPr sz="4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An cuimhin leat?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Scríobh na focail ar an mbileog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69BA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9"/>
          <p:cNvSpPr txBox="1"/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Féach ar na pictiúir? (7)</a:t>
            </a:r>
            <a:endParaRPr/>
          </a:p>
        </p:txBody>
      </p:sp>
      <p:sp>
        <p:nvSpPr>
          <p:cNvPr id="485" name="Google Shape;485;p89"/>
          <p:cNvSpPr txBox="1"/>
          <p:nvPr>
            <p:ph idx="1" type="body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t/>
            </a:r>
            <a:endParaRPr/>
          </a:p>
        </p:txBody>
      </p:sp>
      <p:pic>
        <p:nvPicPr>
          <p:cNvPr descr="teach.jpeg" id="486" name="Google Shape;48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10" y="7087076"/>
            <a:ext cx="2778310" cy="2082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íomhaire.jpeg" id="487" name="Google Shape;48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645" y="2600778"/>
            <a:ext cx="3582471" cy="2388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ad.jpeg" id="488" name="Google Shape;488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3428" y="5802595"/>
            <a:ext cx="3035449" cy="2861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bhar.jpeg" id="489" name="Google Shape;489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4525" y="6340289"/>
            <a:ext cx="4100974" cy="2733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05957295.png" id="490" name="Google Shape;490;p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83750" y="1559925"/>
            <a:ext cx="3234800" cy="32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3308" y="4794724"/>
            <a:ext cx="4100970" cy="333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0949" y="2105924"/>
            <a:ext cx="3350274" cy="295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8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300" y="742125"/>
            <a:ext cx="1672775" cy="8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0"/>
          <p:cNvSpPr txBox="1"/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90"/>
          <p:cNvSpPr txBox="1"/>
          <p:nvPr>
            <p:ph idx="1" type="body"/>
          </p:nvPr>
        </p:nvSpPr>
        <p:spPr>
          <a:xfrm>
            <a:off x="443307" y="2185434"/>
            <a:ext cx="12118200" cy="6478500"/>
          </a:xfrm>
          <a:prstGeom prst="rect">
            <a:avLst/>
          </a:prstGeom>
        </p:spPr>
        <p:txBody>
          <a:bodyPr anchorCtr="0" anchor="t" bIns="144475" lIns="144475" spcFirstLastPara="1" rIns="144475" wrap="square" tIns="144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rPr lang="en-US"/>
              <a:t> Please set countdown for 2 mins ghere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íobh.png" id="504" name="Google Shape;50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78450" cy="197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91"/>
          <p:cNvSpPr txBox="1"/>
          <p:nvPr/>
        </p:nvSpPr>
        <p:spPr>
          <a:xfrm>
            <a:off x="1412125" y="1724125"/>
            <a:ext cx="94581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Bord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Ríomhaire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Peann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Teach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Fuinneog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Leabhar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Nead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2"/>
          <p:cNvSpPr txBox="1"/>
          <p:nvPr/>
        </p:nvSpPr>
        <p:spPr>
          <a:xfrm>
            <a:off x="1674850" y="21838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Dathanna</a:t>
            </a:r>
            <a:endParaRPr sz="7200"/>
          </a:p>
        </p:txBody>
      </p:sp>
      <p:pic>
        <p:nvPicPr>
          <p:cNvPr descr="pinn luaidhe.jpeg" id="511" name="Google Shape;51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251" y="4332749"/>
            <a:ext cx="6326294" cy="474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lloon-yellow-aj.png" id="516" name="Google Shape;516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950" y="2615425"/>
            <a:ext cx="1749700" cy="321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93"/>
          <p:cNvSpPr txBox="1"/>
          <p:nvPr/>
        </p:nvSpPr>
        <p:spPr>
          <a:xfrm>
            <a:off x="1022675" y="6502400"/>
            <a:ext cx="16584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buí</a:t>
            </a:r>
            <a:endParaRPr sz="7200"/>
          </a:p>
        </p:txBody>
      </p:sp>
      <p:pic>
        <p:nvPicPr>
          <p:cNvPr descr="balloon-red-aj.png" id="518" name="Google Shape;51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925" y="1952152"/>
            <a:ext cx="2036100" cy="37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93"/>
          <p:cNvSpPr txBox="1"/>
          <p:nvPr/>
        </p:nvSpPr>
        <p:spPr>
          <a:xfrm>
            <a:off x="4154325" y="5566450"/>
            <a:ext cx="2906400" cy="3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dearg</a:t>
            </a:r>
            <a:endParaRPr sz="7200"/>
          </a:p>
        </p:txBody>
      </p:sp>
      <p:pic>
        <p:nvPicPr>
          <p:cNvPr descr="balloon-purple-aj.png" id="520" name="Google Shape;520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5200" y="2468500"/>
            <a:ext cx="2138025" cy="39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93"/>
          <p:cNvSpPr txBox="1"/>
          <p:nvPr/>
        </p:nvSpPr>
        <p:spPr>
          <a:xfrm>
            <a:off x="9425200" y="622325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corcra</a:t>
            </a:r>
            <a:endParaRPr sz="7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J-balloon-3.png" id="526" name="Google Shape;526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275" y="2131425"/>
            <a:ext cx="2167475" cy="398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loon-black-aj.png" id="527" name="Google Shape;527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678" y="2653075"/>
            <a:ext cx="1965550" cy="361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loon-blue-aj.png" id="528" name="Google Shape;528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33125" y="2310953"/>
            <a:ext cx="2045000" cy="375612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94"/>
          <p:cNvSpPr txBox="1"/>
          <p:nvPr/>
        </p:nvSpPr>
        <p:spPr>
          <a:xfrm>
            <a:off x="1822650" y="70442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glas</a:t>
            </a:r>
            <a:endParaRPr sz="7200"/>
          </a:p>
        </p:txBody>
      </p:sp>
      <p:sp>
        <p:nvSpPr>
          <p:cNvPr id="530" name="Google Shape;530;p94"/>
          <p:cNvSpPr txBox="1"/>
          <p:nvPr/>
        </p:nvSpPr>
        <p:spPr>
          <a:xfrm>
            <a:off x="5550025" y="7372700"/>
            <a:ext cx="25287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dubh</a:t>
            </a:r>
            <a:endParaRPr sz="7200"/>
          </a:p>
        </p:txBody>
      </p:sp>
      <p:sp>
        <p:nvSpPr>
          <p:cNvPr id="531" name="Google Shape;531;p94"/>
          <p:cNvSpPr txBox="1"/>
          <p:nvPr/>
        </p:nvSpPr>
        <p:spPr>
          <a:xfrm>
            <a:off x="9704350" y="70442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gorm</a:t>
            </a:r>
            <a:endParaRPr sz="7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íobh.png" id="536" name="Google Shape;53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715750" cy="171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n luaidhe.jpeg" id="537" name="Google Shape;537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3749" y="7973267"/>
            <a:ext cx="2013725" cy="150921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95"/>
          <p:cNvSpPr txBox="1"/>
          <p:nvPr/>
        </p:nvSpPr>
        <p:spPr>
          <a:xfrm>
            <a:off x="1420400" y="3875175"/>
            <a:ext cx="10164000" cy="54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Dearg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Gorm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Corcra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Dubh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Glas</a:t>
            </a:r>
            <a:endParaRPr sz="4800"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Buí</a:t>
            </a:r>
            <a:endParaRPr sz="4800"/>
          </a:p>
        </p:txBody>
      </p:sp>
      <p:sp>
        <p:nvSpPr>
          <p:cNvPr id="539" name="Google Shape;539;p95"/>
          <p:cNvSpPr txBox="1"/>
          <p:nvPr/>
        </p:nvSpPr>
        <p:spPr>
          <a:xfrm>
            <a:off x="1412150" y="1609175"/>
            <a:ext cx="103119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/>
              <a:t>Gníomhaíocht 3</a:t>
            </a:r>
            <a:endParaRPr sz="4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Dathaigh agus Scríobh</a:t>
            </a:r>
            <a:endParaRPr sz="4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6"/>
          <p:cNvSpPr txBox="1"/>
          <p:nvPr/>
        </p:nvSpPr>
        <p:spPr>
          <a:xfrm>
            <a:off x="1215100" y="2068950"/>
            <a:ext cx="8850600" cy="56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Inset 2 mins countdown here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" name="Google Shape;549;p97"/>
          <p:cNvGraphicFramePr/>
          <p:nvPr/>
        </p:nvGraphicFramePr>
        <p:xfrm>
          <a:off x="952513" y="177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{4FC7526A-1EB6-44EB-BC2D-EE7182E706AF}</a:tableStyleId>
              </a:tblPr>
              <a:tblGrid>
                <a:gridCol w="3522025"/>
                <a:gridCol w="3522025"/>
                <a:gridCol w="3932525"/>
              </a:tblGrid>
              <a:tr h="373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/>
                        <a:t>Dearg</a:t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/>
                        <a:t>Gorm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/>
                        <a:t>Corcra</a:t>
                      </a:r>
                      <a:endParaRPr b="1" sz="3000"/>
                    </a:p>
                  </a:txBody>
                  <a:tcPr marT="91425" marB="91425" marR="91425" marL="91425"/>
                </a:tc>
              </a:tr>
              <a:tr h="45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/>
                        <a:t>Dubh</a:t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/>
                        <a:t>Glas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/>
                        <a:t>Buí</a:t>
                      </a:r>
                      <a:endParaRPr b="1" sz="3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balloon-red-aj.png" id="550" name="Google Shape;550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800" y="3300475"/>
            <a:ext cx="1444975" cy="165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loon-yellow-aj.png" id="551" name="Google Shape;551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3275" y="5686025"/>
            <a:ext cx="1052400" cy="193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loon-purple-aj.png" id="552" name="Google Shape;552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73450" y="2780500"/>
            <a:ext cx="1237550" cy="2273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J-balloon-3.png" id="553" name="Google Shape;553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9075" y="5686025"/>
            <a:ext cx="1379275" cy="253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loon-black-aj.png" id="554" name="Google Shape;554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48051" y="5686017"/>
            <a:ext cx="1052400" cy="1932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loon-blue-aj.png" id="555" name="Google Shape;555;p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1300" y="2950535"/>
            <a:ext cx="1052400" cy="193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4"/>
          <p:cNvSpPr txBox="1"/>
          <p:nvPr/>
        </p:nvSpPr>
        <p:spPr>
          <a:xfrm>
            <a:off x="426925" y="1724125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50" name="Google Shape;150;p44"/>
          <p:cNvSpPr txBox="1"/>
          <p:nvPr/>
        </p:nvSpPr>
        <p:spPr>
          <a:xfrm>
            <a:off x="361225" y="3004900"/>
            <a:ext cx="827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</a:rPr>
              <a:t>Cad is ainm duit?</a:t>
            </a:r>
            <a:endParaRPr sz="7200"/>
          </a:p>
        </p:txBody>
      </p:sp>
      <p:sp>
        <p:nvSpPr>
          <p:cNvPr id="151" name="Google Shape;151;p44"/>
          <p:cNvSpPr/>
          <p:nvPr/>
        </p:nvSpPr>
        <p:spPr>
          <a:xfrm>
            <a:off x="8193675" y="372750"/>
            <a:ext cx="3705300" cy="3399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Áine is ainm dom!</a:t>
            </a:r>
            <a:endParaRPr sz="6000"/>
          </a:p>
        </p:txBody>
      </p:sp>
      <p:pic>
        <p:nvPicPr>
          <p:cNvPr id="152" name="Google Shape;1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813" y="3556925"/>
            <a:ext cx="2505275" cy="59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4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pic>
        <p:nvPicPr>
          <p:cNvPr descr="talking.png" id="154" name="Google Shape;1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8"/>
          <p:cNvSpPr txBox="1"/>
          <p:nvPr/>
        </p:nvSpPr>
        <p:spPr>
          <a:xfrm>
            <a:off x="1215100" y="2068950"/>
            <a:ext cx="10426800" cy="22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Ar Scoil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Stór Focal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agus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 Gramadach na Gaeilge</a:t>
            </a:r>
            <a:endParaRPr sz="7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9"/>
          <p:cNvSpPr txBox="1"/>
          <p:nvPr/>
        </p:nvSpPr>
        <p:spPr>
          <a:xfrm>
            <a:off x="1625600" y="1740550"/>
            <a:ext cx="9684900" cy="21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an bord - na boird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i lár an bhoird (tg)</a:t>
            </a:r>
            <a:endParaRPr sz="7200"/>
          </a:p>
        </p:txBody>
      </p:sp>
      <p:pic>
        <p:nvPicPr>
          <p:cNvPr id="566" name="Google Shape;56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050" y="4551075"/>
            <a:ext cx="5155452" cy="4541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567" name="Google Shape;567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0"/>
          <p:cNvSpPr txBox="1"/>
          <p:nvPr/>
        </p:nvSpPr>
        <p:spPr>
          <a:xfrm>
            <a:off x="689650" y="1806225"/>
            <a:ext cx="101640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an chathaoir - 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na cathaoireacha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ar chúl na cathaoireach (tg)</a:t>
            </a:r>
            <a:endParaRPr sz="7200"/>
          </a:p>
        </p:txBody>
      </p:sp>
      <p:pic>
        <p:nvPicPr>
          <p:cNvPr id="573" name="Google Shape;57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702" y="5221625"/>
            <a:ext cx="2988875" cy="4227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574" name="Google Shape;574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bhar.jpeg" id="579" name="Google Shape;57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025" y="5636750"/>
            <a:ext cx="500062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01"/>
          <p:cNvSpPr txBox="1"/>
          <p:nvPr/>
        </p:nvSpPr>
        <p:spPr>
          <a:xfrm>
            <a:off x="1625600" y="224957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an leabhar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na leabhair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ag tús an leabhair (tg)</a:t>
            </a:r>
            <a:endParaRPr sz="7200"/>
          </a:p>
        </p:txBody>
      </p:sp>
      <p:pic>
        <p:nvPicPr>
          <p:cNvPr descr="talking.png" id="581" name="Google Shape;581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05957295.png" id="586" name="Google Shape;586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075" y="3842350"/>
            <a:ext cx="4958900" cy="49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02"/>
          <p:cNvSpPr txBox="1"/>
          <p:nvPr/>
        </p:nvSpPr>
        <p:spPr>
          <a:xfrm>
            <a:off x="1806225" y="1888325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an peann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na pinn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dath an phinn (tg)</a:t>
            </a:r>
            <a:endParaRPr sz="7200"/>
          </a:p>
        </p:txBody>
      </p:sp>
      <p:pic>
        <p:nvPicPr>
          <p:cNvPr descr="talking.png" id="588" name="Google Shape;588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oil.jpg" id="593" name="Google Shape;59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000" y="5730650"/>
            <a:ext cx="5647575" cy="28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03"/>
          <p:cNvSpPr txBox="1"/>
          <p:nvPr/>
        </p:nvSpPr>
        <p:spPr>
          <a:xfrm>
            <a:off x="1083725" y="1954000"/>
            <a:ext cx="9458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an scoil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na scoileanna 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timpeall na scoile (tg)</a:t>
            </a:r>
            <a:endParaRPr sz="7200"/>
          </a:p>
        </p:txBody>
      </p:sp>
      <p:pic>
        <p:nvPicPr>
          <p:cNvPr descr="talking.png" id="595" name="Google Shape;595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nde-red-dress.png" id="600" name="Google Shape;600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5675" y="3426700"/>
            <a:ext cx="2705475" cy="43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04"/>
          <p:cNvSpPr txBox="1"/>
          <p:nvPr/>
        </p:nvSpPr>
        <p:spPr>
          <a:xfrm>
            <a:off x="1165825" y="2676500"/>
            <a:ext cx="6666600" cy="49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an múinteoir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na múinteoirí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bord an mhúinteora (tg)</a:t>
            </a:r>
            <a:endParaRPr sz="7200"/>
          </a:p>
        </p:txBody>
      </p:sp>
      <p:pic>
        <p:nvPicPr>
          <p:cNvPr descr="talking.png" id="602" name="Google Shape;602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5"/>
          <p:cNvSpPr txBox="1"/>
          <p:nvPr/>
        </p:nvSpPr>
        <p:spPr>
          <a:xfrm>
            <a:off x="1264350" y="1789800"/>
            <a:ext cx="9359400" cy="7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/>
              <a:t>Gníomhaíocht 4</a:t>
            </a:r>
            <a:endParaRPr sz="4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/>
              <a:t>Obair Bhaile</a:t>
            </a:r>
            <a:endParaRPr sz="4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A.Cuir lipéad ar an bpictiúr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An múinteoir - an bord - an mála scoile - an peann - an chathaoir - an leabhar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8" name="Google Shape;608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5" y="73675"/>
            <a:ext cx="1046275" cy="144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6"/>
          <p:cNvSpPr txBox="1"/>
          <p:nvPr/>
        </p:nvSpPr>
        <p:spPr>
          <a:xfrm>
            <a:off x="1330025" y="1674850"/>
            <a:ext cx="9458100" cy="15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dk1"/>
                </a:solidFill>
              </a:rPr>
              <a:t>Gníomhaíocht 4</a:t>
            </a:r>
            <a:endParaRPr sz="4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dk1"/>
                </a:solidFill>
              </a:rPr>
              <a:t>Obair Bhaile</a:t>
            </a:r>
            <a:endParaRPr sz="4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B</a:t>
            </a:r>
            <a:r>
              <a:rPr lang="en-US" sz="3600">
                <a:solidFill>
                  <a:schemeClr val="dk1"/>
                </a:solidFill>
              </a:rPr>
              <a:t>. Léigh agus dathaigh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solidFill>
                  <a:schemeClr val="dk1"/>
                </a:solidFill>
              </a:rPr>
              <a:t>Cuir dath dearg ar an múinteoir.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solidFill>
                  <a:schemeClr val="dk1"/>
                </a:solidFill>
              </a:rPr>
              <a:t>Cuir dath gorm ar an mbord.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solidFill>
                  <a:schemeClr val="dk1"/>
                </a:solidFill>
              </a:rPr>
              <a:t>Cuir dath corcra ar an mála scoile.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solidFill>
                  <a:schemeClr val="dk1"/>
                </a:solidFill>
              </a:rPr>
              <a:t>Cuir dath buí ar an bpeann.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solidFill>
                  <a:schemeClr val="dk1"/>
                </a:solidFill>
              </a:rPr>
              <a:t>Cuir dath dubh ar an gcathaoir.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600">
                <a:solidFill>
                  <a:schemeClr val="dk1"/>
                </a:solidFill>
              </a:rPr>
              <a:t>Cuir dath glas ar an leabhar</a:t>
            </a:r>
            <a:endParaRPr sz="3600"/>
          </a:p>
        </p:txBody>
      </p:sp>
      <p:pic>
        <p:nvPicPr>
          <p:cNvPr id="614" name="Google Shape;61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5" y="73675"/>
            <a:ext cx="1046275" cy="144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é breithe sona duit.jpeg" id="619" name="Google Shape;61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475" y="1847275"/>
            <a:ext cx="6181651" cy="48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7"/>
          <p:cNvSpPr txBox="1"/>
          <p:nvPr/>
        </p:nvSpPr>
        <p:spPr>
          <a:xfrm>
            <a:off x="1756950" y="7126375"/>
            <a:ext cx="9457800" cy="15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Lá breithe sona duit!x2</a:t>
            </a:r>
            <a:endParaRPr sz="4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Lá breithe sona …..Áine/ Éanna</a:t>
            </a:r>
            <a:endParaRPr sz="4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Lá breithe sona duit! </a:t>
            </a:r>
            <a:endParaRPr sz="4900"/>
          </a:p>
        </p:txBody>
      </p:sp>
      <p:pic>
        <p:nvPicPr>
          <p:cNvPr descr="Anonymous-funny-music-note.png" id="621" name="Google Shape;621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5175" y="7022975"/>
            <a:ext cx="1314244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éanna.jpeg" id="622" name="Google Shape;622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8728" y="3415448"/>
            <a:ext cx="3324825" cy="22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25" y="2003275"/>
            <a:ext cx="2505249" cy="504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 éisteacht.png" id="624" name="Google Shape;624;p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" y="82099"/>
            <a:ext cx="2213166" cy="15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 txBox="1"/>
          <p:nvPr/>
        </p:nvSpPr>
        <p:spPr>
          <a:xfrm>
            <a:off x="426925" y="1724125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60" name="Google Shape;160;p45"/>
          <p:cNvSpPr txBox="1"/>
          <p:nvPr/>
        </p:nvSpPr>
        <p:spPr>
          <a:xfrm>
            <a:off x="0" y="4433475"/>
            <a:ext cx="1026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Tá sé go deas bualadh leat!</a:t>
            </a:r>
            <a:endParaRPr sz="6000"/>
          </a:p>
        </p:txBody>
      </p:sp>
      <p:sp>
        <p:nvSpPr>
          <p:cNvPr id="161" name="Google Shape;161;p45"/>
          <p:cNvSpPr/>
          <p:nvPr/>
        </p:nvSpPr>
        <p:spPr>
          <a:xfrm>
            <a:off x="8226525" y="377600"/>
            <a:ext cx="4252800" cy="4499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Tá sé go deas bualadh leatsa freisin!</a:t>
            </a:r>
            <a:endParaRPr sz="6000"/>
          </a:p>
        </p:txBody>
      </p:sp>
      <p:pic>
        <p:nvPicPr>
          <p:cNvPr id="162" name="Google Shape;1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5450" y="4433475"/>
            <a:ext cx="2505249" cy="517222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5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pic>
        <p:nvPicPr>
          <p:cNvPr descr="talking.png" id="164" name="Google Shape;16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é breithe sona duit.jpeg" id="629" name="Google Shape;629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475" y="1847275"/>
            <a:ext cx="6181651" cy="48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108"/>
          <p:cNvSpPr txBox="1"/>
          <p:nvPr/>
        </p:nvSpPr>
        <p:spPr>
          <a:xfrm>
            <a:off x="1756950" y="7126375"/>
            <a:ext cx="9457800" cy="15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Lá breithe sona duit!x2</a:t>
            </a:r>
            <a:endParaRPr sz="4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Lá breithe sona …..Áine/ Éanna</a:t>
            </a:r>
            <a:endParaRPr sz="4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Lá breithe sona duit! </a:t>
            </a:r>
            <a:endParaRPr sz="4900"/>
          </a:p>
        </p:txBody>
      </p:sp>
      <p:pic>
        <p:nvPicPr>
          <p:cNvPr descr="Anonymous-funny-music-note.png" id="631" name="Google Shape;631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5175" y="7022975"/>
            <a:ext cx="1314244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éanna.jpeg" id="632" name="Google Shape;632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8728" y="3415448"/>
            <a:ext cx="3324825" cy="22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25" y="2003275"/>
            <a:ext cx="2505249" cy="504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634" name="Google Shape;634;p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09"/>
          <p:cNvSpPr txBox="1"/>
          <p:nvPr/>
        </p:nvSpPr>
        <p:spPr>
          <a:xfrm>
            <a:off x="1050900" y="1921175"/>
            <a:ext cx="10870200" cy="6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/>
              <a:t>Ceacht 1</a:t>
            </a:r>
            <a:endParaRPr i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Fáilte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Beannachtaí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Na Consain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Dathanna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Ar Scoil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Amhrán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Ag fágáil slán</a:t>
            </a:r>
            <a:endParaRPr sz="4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10"/>
          <p:cNvSpPr txBox="1"/>
          <p:nvPr/>
        </p:nvSpPr>
        <p:spPr>
          <a:xfrm>
            <a:off x="1346450" y="226600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>
                <a:latin typeface="Dancing Script"/>
                <a:ea typeface="Dancing Script"/>
                <a:cs typeface="Dancing Script"/>
                <a:sym typeface="Dancing Script"/>
              </a:rPr>
              <a:t>Tús maith</a:t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>
                <a:latin typeface="Dancing Script"/>
                <a:ea typeface="Dancing Script"/>
                <a:cs typeface="Dancing Script"/>
                <a:sym typeface="Dancing Script"/>
              </a:rPr>
              <a:t>leath na hOibre!</a:t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1"/>
          <p:cNvSpPr txBox="1"/>
          <p:nvPr/>
        </p:nvSpPr>
        <p:spPr>
          <a:xfrm>
            <a:off x="1346450" y="2266000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/>
              <a:t>Slán </a:t>
            </a:r>
            <a:endParaRPr sz="20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/>
              <a:t>go fóill!</a:t>
            </a:r>
            <a:endParaRPr sz="200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6"/>
          <p:cNvSpPr txBox="1"/>
          <p:nvPr/>
        </p:nvSpPr>
        <p:spPr>
          <a:xfrm>
            <a:off x="1133000" y="1724125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0" name="Google Shape;170;p46"/>
          <p:cNvSpPr txBox="1"/>
          <p:nvPr/>
        </p:nvSpPr>
        <p:spPr>
          <a:xfrm>
            <a:off x="361225" y="3004900"/>
            <a:ext cx="827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</a:rPr>
              <a:t>    Dia duit!</a:t>
            </a:r>
            <a:endParaRPr sz="7200"/>
          </a:p>
        </p:txBody>
      </p:sp>
      <p:sp>
        <p:nvSpPr>
          <p:cNvPr id="171" name="Google Shape;171;p46"/>
          <p:cNvSpPr/>
          <p:nvPr/>
        </p:nvSpPr>
        <p:spPr>
          <a:xfrm>
            <a:off x="8193675" y="372750"/>
            <a:ext cx="3705300" cy="3399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Dia ‘s Muire duit !</a:t>
            </a:r>
            <a:endParaRPr sz="6000"/>
          </a:p>
        </p:txBody>
      </p:sp>
      <p:sp>
        <p:nvSpPr>
          <p:cNvPr id="172" name="Google Shape;172;p46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pic>
        <p:nvPicPr>
          <p:cNvPr descr="éanna.jpeg" id="173" name="Google Shape;1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725" y="4176750"/>
            <a:ext cx="6764250" cy="450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174" name="Google Shape;17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7"/>
          <p:cNvSpPr txBox="1"/>
          <p:nvPr/>
        </p:nvSpPr>
        <p:spPr>
          <a:xfrm>
            <a:off x="426925" y="1724125"/>
            <a:ext cx="10377600" cy="6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80" name="Google Shape;180;p47"/>
          <p:cNvSpPr txBox="1"/>
          <p:nvPr/>
        </p:nvSpPr>
        <p:spPr>
          <a:xfrm>
            <a:off x="361225" y="3004900"/>
            <a:ext cx="827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</a:rPr>
              <a:t>Cad is ainm duit?</a:t>
            </a:r>
            <a:endParaRPr sz="7200"/>
          </a:p>
        </p:txBody>
      </p:sp>
      <p:sp>
        <p:nvSpPr>
          <p:cNvPr id="181" name="Google Shape;181;p47"/>
          <p:cNvSpPr/>
          <p:nvPr/>
        </p:nvSpPr>
        <p:spPr>
          <a:xfrm>
            <a:off x="8193675" y="372750"/>
            <a:ext cx="3705300" cy="3399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Éanna</a:t>
            </a:r>
            <a:r>
              <a:rPr lang="en-US" sz="6000"/>
              <a:t> is ainm dom!</a:t>
            </a:r>
            <a:endParaRPr sz="6000"/>
          </a:p>
        </p:txBody>
      </p:sp>
      <p:sp>
        <p:nvSpPr>
          <p:cNvPr id="182" name="Google Shape;182;p47"/>
          <p:cNvSpPr txBox="1"/>
          <p:nvPr/>
        </p:nvSpPr>
        <p:spPr>
          <a:xfrm>
            <a:off x="6916200" y="8009775"/>
            <a:ext cx="5704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pic>
        <p:nvPicPr>
          <p:cNvPr descr="éanna.jpeg" id="183" name="Google Shape;1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025" y="4154300"/>
            <a:ext cx="5408425" cy="488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king.png" id="184" name="Google Shape;18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82680" cy="13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